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8.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0.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1.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2.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3.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4.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2.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8" r:id="rId2"/>
    <p:sldMasterId id="2147483720" r:id="rId3"/>
    <p:sldMasterId id="2147484171" r:id="rId4"/>
    <p:sldMasterId id="2147484864" r:id="rId5"/>
    <p:sldMasterId id="2147485142" r:id="rId6"/>
    <p:sldMasterId id="2147485440" r:id="rId7"/>
    <p:sldMasterId id="2147485492" r:id="rId8"/>
    <p:sldMasterId id="2147485518" r:id="rId9"/>
    <p:sldMasterId id="2147485530" r:id="rId10"/>
    <p:sldMasterId id="2147485554" r:id="rId11"/>
    <p:sldMasterId id="2147485566" r:id="rId12"/>
    <p:sldMasterId id="2147485579" r:id="rId13"/>
    <p:sldMasterId id="2147485592" r:id="rId14"/>
    <p:sldMasterId id="2147485641" r:id="rId15"/>
    <p:sldMasterId id="2147486298" r:id="rId16"/>
    <p:sldMasterId id="2147487596" r:id="rId17"/>
    <p:sldMasterId id="2147487608" r:id="rId18"/>
    <p:sldMasterId id="2147487620" r:id="rId19"/>
    <p:sldMasterId id="2147487632" r:id="rId20"/>
    <p:sldMasterId id="2147487644" r:id="rId21"/>
    <p:sldMasterId id="2147487656" r:id="rId22"/>
    <p:sldMasterId id="2147487668" r:id="rId23"/>
    <p:sldMasterId id="2147487680" r:id="rId24"/>
    <p:sldMasterId id="2147487693" r:id="rId25"/>
    <p:sldMasterId id="2147487707" r:id="rId26"/>
    <p:sldMasterId id="2147487723" r:id="rId27"/>
    <p:sldMasterId id="2147487735" r:id="rId28"/>
    <p:sldMasterId id="2147487747" r:id="rId29"/>
    <p:sldMasterId id="2147487759" r:id="rId30"/>
    <p:sldMasterId id="2147487771" r:id="rId31"/>
    <p:sldMasterId id="2147487783" r:id="rId32"/>
    <p:sldMasterId id="2147487795" r:id="rId33"/>
    <p:sldMasterId id="2147487807" r:id="rId34"/>
    <p:sldMasterId id="2147487821" r:id="rId35"/>
    <p:sldMasterId id="2147487833" r:id="rId36"/>
    <p:sldMasterId id="2147487845" r:id="rId37"/>
    <p:sldMasterId id="2147487857" r:id="rId38"/>
    <p:sldMasterId id="2147487870" r:id="rId39"/>
    <p:sldMasterId id="2147487882" r:id="rId40"/>
    <p:sldMasterId id="2147487896" r:id="rId41"/>
    <p:sldMasterId id="2147487908" r:id="rId42"/>
    <p:sldMasterId id="2147487922" r:id="rId43"/>
    <p:sldMasterId id="2147487934" r:id="rId44"/>
    <p:sldMasterId id="2147487946" r:id="rId45"/>
  </p:sldMasterIdLst>
  <p:notesMasterIdLst>
    <p:notesMasterId r:id="rId141"/>
  </p:notesMasterIdLst>
  <p:handoutMasterIdLst>
    <p:handoutMasterId r:id="rId142"/>
  </p:handoutMasterIdLst>
  <p:sldIdLst>
    <p:sldId id="718" r:id="rId46"/>
    <p:sldId id="647" r:id="rId47"/>
    <p:sldId id="542" r:id="rId48"/>
    <p:sldId id="545" r:id="rId49"/>
    <p:sldId id="736" r:id="rId50"/>
    <p:sldId id="730" r:id="rId51"/>
    <p:sldId id="731" r:id="rId52"/>
    <p:sldId id="732" r:id="rId53"/>
    <p:sldId id="733" r:id="rId54"/>
    <p:sldId id="734" r:id="rId55"/>
    <p:sldId id="689" r:id="rId56"/>
    <p:sldId id="719" r:id="rId57"/>
    <p:sldId id="695" r:id="rId58"/>
    <p:sldId id="692" r:id="rId59"/>
    <p:sldId id="693" r:id="rId60"/>
    <p:sldId id="694" r:id="rId61"/>
    <p:sldId id="716" r:id="rId62"/>
    <p:sldId id="721" r:id="rId63"/>
    <p:sldId id="722" r:id="rId64"/>
    <p:sldId id="723" r:id="rId65"/>
    <p:sldId id="783" r:id="rId66"/>
    <p:sldId id="735" r:id="rId67"/>
    <p:sldId id="782" r:id="rId68"/>
    <p:sldId id="770" r:id="rId69"/>
    <p:sldId id="691" r:id="rId70"/>
    <p:sldId id="739" r:id="rId71"/>
    <p:sldId id="737" r:id="rId72"/>
    <p:sldId id="738" r:id="rId73"/>
    <p:sldId id="769" r:id="rId74"/>
    <p:sldId id="740" r:id="rId75"/>
    <p:sldId id="741" r:id="rId76"/>
    <p:sldId id="742" r:id="rId77"/>
    <p:sldId id="743" r:id="rId78"/>
    <p:sldId id="744" r:id="rId79"/>
    <p:sldId id="725" r:id="rId80"/>
    <p:sldId id="726" r:id="rId81"/>
    <p:sldId id="727" r:id="rId82"/>
    <p:sldId id="784" r:id="rId83"/>
    <p:sldId id="678" r:id="rId84"/>
    <p:sldId id="768" r:id="rId85"/>
    <p:sldId id="745" r:id="rId86"/>
    <p:sldId id="746" r:id="rId87"/>
    <p:sldId id="747" r:id="rId88"/>
    <p:sldId id="748" r:id="rId89"/>
    <p:sldId id="749" r:id="rId90"/>
    <p:sldId id="750" r:id="rId91"/>
    <p:sldId id="751" r:id="rId92"/>
    <p:sldId id="752" r:id="rId93"/>
    <p:sldId id="753" r:id="rId94"/>
    <p:sldId id="754" r:id="rId95"/>
    <p:sldId id="755" r:id="rId96"/>
    <p:sldId id="756" r:id="rId97"/>
    <p:sldId id="757" r:id="rId98"/>
    <p:sldId id="758" r:id="rId99"/>
    <p:sldId id="759" r:id="rId100"/>
    <p:sldId id="546" r:id="rId101"/>
    <p:sldId id="785" r:id="rId102"/>
    <p:sldId id="760" r:id="rId103"/>
    <p:sldId id="767" r:id="rId104"/>
    <p:sldId id="728" r:id="rId105"/>
    <p:sldId id="771" r:id="rId106"/>
    <p:sldId id="772" r:id="rId107"/>
    <p:sldId id="773" r:id="rId108"/>
    <p:sldId id="774" r:id="rId109"/>
    <p:sldId id="775" r:id="rId110"/>
    <p:sldId id="776" r:id="rId111"/>
    <p:sldId id="766" r:id="rId112"/>
    <p:sldId id="696" r:id="rId113"/>
    <p:sldId id="697" r:id="rId114"/>
    <p:sldId id="698" r:id="rId115"/>
    <p:sldId id="699" r:id="rId116"/>
    <p:sldId id="700" r:id="rId117"/>
    <p:sldId id="701" r:id="rId118"/>
    <p:sldId id="702" r:id="rId119"/>
    <p:sldId id="729" r:id="rId120"/>
    <p:sldId id="704" r:id="rId121"/>
    <p:sldId id="705" r:id="rId122"/>
    <p:sldId id="786" r:id="rId123"/>
    <p:sldId id="787" r:id="rId124"/>
    <p:sldId id="788" r:id="rId125"/>
    <p:sldId id="709" r:id="rId126"/>
    <p:sldId id="710" r:id="rId127"/>
    <p:sldId id="711" r:id="rId128"/>
    <p:sldId id="712" r:id="rId129"/>
    <p:sldId id="763" r:id="rId130"/>
    <p:sldId id="765" r:id="rId131"/>
    <p:sldId id="781" r:id="rId132"/>
    <p:sldId id="778" r:id="rId133"/>
    <p:sldId id="761" r:id="rId134"/>
    <p:sldId id="777" r:id="rId135"/>
    <p:sldId id="779" r:id="rId136"/>
    <p:sldId id="762" r:id="rId137"/>
    <p:sldId id="323" r:id="rId138"/>
    <p:sldId id="673" r:id="rId139"/>
    <p:sldId id="780" r:id="rId1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FF00"/>
    <a:srgbClr val="000000"/>
    <a:srgbClr val="000066"/>
    <a:srgbClr val="FFCCFF"/>
    <a:srgbClr val="FF0000"/>
    <a:srgbClr val="00FF00"/>
    <a:srgbClr val="800000"/>
    <a:srgbClr val="66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8" autoAdjust="0"/>
    <p:restoredTop sz="91777" autoAdjust="0"/>
  </p:normalViewPr>
  <p:slideViewPr>
    <p:cSldViewPr>
      <p:cViewPr varScale="1">
        <p:scale>
          <a:sx n="137" d="100"/>
          <a:sy n="137" d="100"/>
        </p:scale>
        <p:origin x="8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8.xml"/><Relationship Id="rId84" Type="http://schemas.openxmlformats.org/officeDocument/2006/relationships/slide" Target="slides/slide39.xml"/><Relationship Id="rId138" Type="http://schemas.openxmlformats.org/officeDocument/2006/relationships/slide" Target="slides/slide93.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8.xml"/><Relationship Id="rId74" Type="http://schemas.openxmlformats.org/officeDocument/2006/relationships/slide" Target="slides/slide29.xml"/><Relationship Id="rId128"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134" Type="http://schemas.openxmlformats.org/officeDocument/2006/relationships/slide" Target="slides/slide89.xml"/><Relationship Id="rId139" Type="http://schemas.openxmlformats.org/officeDocument/2006/relationships/slide" Target="slides/slide94.xml"/><Relationship Id="rId80" Type="http://schemas.openxmlformats.org/officeDocument/2006/relationships/slide" Target="slides/slide35.xml"/><Relationship Id="rId85" Type="http://schemas.openxmlformats.org/officeDocument/2006/relationships/slide" Target="slides/slide4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08" Type="http://schemas.openxmlformats.org/officeDocument/2006/relationships/slide" Target="slides/slide63.xml"/><Relationship Id="rId124" Type="http://schemas.openxmlformats.org/officeDocument/2006/relationships/slide" Target="slides/slide79.xml"/><Relationship Id="rId129" Type="http://schemas.openxmlformats.org/officeDocument/2006/relationships/slide" Target="slides/slide84.xml"/><Relationship Id="rId54" Type="http://schemas.openxmlformats.org/officeDocument/2006/relationships/slide" Target="slides/slide9.xml"/><Relationship Id="rId70" Type="http://schemas.openxmlformats.org/officeDocument/2006/relationships/slide" Target="slides/slide25.xml"/><Relationship Id="rId75" Type="http://schemas.openxmlformats.org/officeDocument/2006/relationships/slide" Target="slides/slide30.xml"/><Relationship Id="rId91" Type="http://schemas.openxmlformats.org/officeDocument/2006/relationships/slide" Target="slides/slide46.xml"/><Relationship Id="rId96" Type="http://schemas.openxmlformats.org/officeDocument/2006/relationships/slide" Target="slides/slide51.xml"/><Relationship Id="rId140" Type="http://schemas.openxmlformats.org/officeDocument/2006/relationships/slide" Target="slides/slide95.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119" Type="http://schemas.openxmlformats.org/officeDocument/2006/relationships/slide" Target="slides/slide74.xml"/><Relationship Id="rId44" Type="http://schemas.openxmlformats.org/officeDocument/2006/relationships/slideMaster" Target="slideMasters/slideMaster44.xml"/><Relationship Id="rId60" Type="http://schemas.openxmlformats.org/officeDocument/2006/relationships/slide" Target="slides/slide15.xml"/><Relationship Id="rId65" Type="http://schemas.openxmlformats.org/officeDocument/2006/relationships/slide" Target="slides/slide20.xml"/><Relationship Id="rId81" Type="http://schemas.openxmlformats.org/officeDocument/2006/relationships/slide" Target="slides/slide36.xml"/><Relationship Id="rId86" Type="http://schemas.openxmlformats.org/officeDocument/2006/relationships/slide" Target="slides/slide41.xml"/><Relationship Id="rId130" Type="http://schemas.openxmlformats.org/officeDocument/2006/relationships/slide" Target="slides/slide85.xml"/><Relationship Id="rId135" Type="http://schemas.openxmlformats.org/officeDocument/2006/relationships/slide" Target="slides/slide9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xml"/><Relationship Id="rId68" Type="http://schemas.openxmlformats.org/officeDocument/2006/relationships/slide" Target="slides/slide23.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3.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4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39" name="Rectangle 3"/>
          <p:cNvSpPr>
            <a:spLocks noGrp="1" noChangeArrowheads="1"/>
          </p:cNvSpPr>
          <p:nvPr>
            <p:ph type="dt" sz="quarter"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347140" name="Rectangle 4"/>
          <p:cNvSpPr>
            <a:spLocks noGrp="1" noChangeArrowheads="1"/>
          </p:cNvSpPr>
          <p:nvPr>
            <p:ph type="ftr" sz="quarter" idx="2"/>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7141"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257FF037-5949-8E4C-A665-F9C2763F24BA}" type="slidenum">
              <a:rPr lang="en-GB"/>
              <a:pPr>
                <a:defRPr/>
              </a:pPr>
              <a:t>‹#›</a:t>
            </a:fld>
            <a:endParaRPr lang="en-GB"/>
          </a:p>
        </p:txBody>
      </p:sp>
    </p:spTree>
    <p:extLst>
      <p:ext uri="{BB962C8B-B14F-4D97-AF65-F5344CB8AC3E}">
        <p14:creationId xmlns:p14="http://schemas.microsoft.com/office/powerpoint/2010/main" val="115316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21" charset="0"/>
                <a:ea typeface="+mn-ea"/>
                <a:cs typeface="+mn-cs"/>
              </a:defRPr>
            </a:lvl1pPr>
          </a:lstStyle>
          <a:p>
            <a:pPr>
              <a:defRPr/>
            </a:pPr>
            <a:endParaRPr lang="en-GB"/>
          </a:p>
        </p:txBody>
      </p:sp>
      <p:sp>
        <p:nvSpPr>
          <p:cNvPr id="474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2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E7E4B712-FC71-3140-9C62-A03619565077}" type="slidenum">
              <a:rPr lang="en-GB"/>
              <a:pPr>
                <a:defRPr/>
              </a:pPr>
              <a:t>‹#›</a:t>
            </a:fld>
            <a:endParaRPr lang="en-GB"/>
          </a:p>
        </p:txBody>
      </p:sp>
    </p:spTree>
    <p:extLst>
      <p:ext uri="{BB962C8B-B14F-4D97-AF65-F5344CB8AC3E}">
        <p14:creationId xmlns:p14="http://schemas.microsoft.com/office/powerpoint/2010/main" val="1926690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21" charset="-128"/>
        <a:cs typeface="ＭＳ Ｐゴシック" pitchFamily="2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9BD26A-57F7-7643-9A03-DBBDF71C3C48}" type="slidenum">
              <a:rPr lang="en-GB" sz="1200">
                <a:solidFill>
                  <a:srgbClr val="FFFFFF"/>
                </a:solidFill>
              </a:rPr>
              <a:pPr/>
              <a:t>1</a:t>
            </a:fld>
            <a:endParaRPr lang="en-GB" sz="1200">
              <a:solidFill>
                <a:srgbClr val="FFFFFF"/>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19</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D638B7-D8AD-2346-A381-3025B7EB654D}" type="slidenum">
              <a:rPr lang="en-US" altLang="zh-CN" sz="1200">
                <a:solidFill>
                  <a:prstClr val="black"/>
                </a:solidFill>
              </a:rPr>
              <a:pPr eaLnBrk="1" hangingPunct="1"/>
              <a:t>20</a:t>
            </a:fld>
            <a:endParaRPr lang="en-US" altLang="zh-CN" sz="1200">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84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22</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3B4423-4EBA-464D-8EC3-0F5620AF47AD}" type="slidenum">
              <a:rPr lang="en-US" sz="1200">
                <a:solidFill>
                  <a:srgbClr val="000000"/>
                </a:solidFill>
              </a:rPr>
              <a:pPr/>
              <a:t>23</a:t>
            </a:fld>
            <a:endParaRPr lang="en-US" sz="1200">
              <a:solidFill>
                <a:srgbClr val="000000"/>
              </a:solidFill>
            </a:endParaRPr>
          </a:p>
        </p:txBody>
      </p:sp>
      <p:sp>
        <p:nvSpPr>
          <p:cNvPr id="921603" name="Rectangle 2"/>
          <p:cNvSpPr>
            <a:spLocks noGrp="1" noRot="1" noChangeAspect="1" noChangeArrowheads="1" noTextEdit="1"/>
          </p:cNvSpPr>
          <p:nvPr>
            <p:ph type="sldImg"/>
          </p:nvPr>
        </p:nvSpPr>
        <p:spPr>
          <a:ln/>
        </p:spPr>
      </p:sp>
      <p:sp>
        <p:nvSpPr>
          <p:cNvPr id="921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24</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Slide Image Placeholder 1"/>
          <p:cNvSpPr>
            <a:spLocks noGrp="1" noRot="1" noChangeAspect="1"/>
          </p:cNvSpPr>
          <p:nvPr>
            <p:ph type="sldImg"/>
          </p:nvPr>
        </p:nvSpPr>
        <p:spPr>
          <a:ln/>
        </p:spPr>
      </p:sp>
      <p:sp>
        <p:nvSpPr>
          <p:cNvPr id="514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Satan worship is becoming much more popular in the USA, even though Satan does not care if people worship him or something or someone else—as long as this is not God!  Every major city in the USA has a Satanic church.  One former Satanic priest, Mike Warnke, is now a Christian.  He estimates that 80% of missing persons who have never been found were offered as human sacrifices.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"Not only will there be wonder, but there will also be </a:t>
            </a:r>
            <a:r>
              <a:rPr lang="en-US" i="1">
                <a:latin typeface="Times New Roman" charset="0"/>
                <a:ea typeface="ＭＳ Ｐゴシック" charset="0"/>
                <a:cs typeface="ＭＳ Ｐゴシック" charset="0"/>
              </a:rPr>
              <a:t>worship </a:t>
            </a:r>
            <a:r>
              <a:rPr lang="en-US">
                <a:latin typeface="Times New Roman" charset="0"/>
                <a:ea typeface="ＭＳ Ｐゴシック" charset="0"/>
                <a:cs typeface="ＭＳ Ｐゴシック" charset="0"/>
              </a:rPr>
              <a:t>(Rev. 13:4). Worship is the one thing Satan has always wanted (Matt. 4:8–10), and he will receive it through “the beast.” The second “beast,” described in the last half of this chapter, will organize and promote the worship of Antichrist, making it the official religion of the world!" (Wiersbe).</a:t>
            </a:r>
          </a:p>
        </p:txBody>
      </p:sp>
      <p:sp>
        <p:nvSpPr>
          <p:cNvPr id="514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D2A0B02-01E3-BD4D-95AA-D3988735BDEF}" type="slidenum">
              <a:rPr lang="en-GB" sz="1200">
                <a:solidFill>
                  <a:srgbClr val="000000"/>
                </a:solidFill>
              </a:rPr>
              <a:pPr/>
              <a:t>25</a:t>
            </a:fld>
            <a:endParaRPr lang="en-GB"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27</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a:solidFill>
                  <a:schemeClr val="tx1"/>
                </a:solidFill>
                <a:latin typeface="Times New Roman" pitchFamily="-112" charset="0"/>
                <a:ea typeface="ＭＳ Ｐゴシック" pitchFamily="-108" charset="-128"/>
                <a:cs typeface="ＭＳ Ｐゴシック" pitchFamily="-108" charset="-128"/>
              </a:rPr>
              <a:t>-91, 146</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32</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33</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34</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3C518E-AC64-4D4B-9507-E8B7B81F6178}" type="slidenum">
              <a:rPr lang="en-GB" sz="1200">
                <a:solidFill>
                  <a:schemeClr val="bg1"/>
                </a:solidFill>
              </a:rPr>
              <a:pPr/>
              <a:t>2</a:t>
            </a:fld>
            <a:endParaRPr lang="en-GB" sz="1200">
              <a:solidFill>
                <a:schemeClr val="bg1"/>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977219-C7B7-FE41-9996-6EC0E61D6050}" type="slidenum">
              <a:rPr lang="en-US" altLang="zh-CN" sz="1200">
                <a:solidFill>
                  <a:prstClr val="black"/>
                </a:solidFill>
              </a:rPr>
              <a:pPr eaLnBrk="1" hangingPunct="1"/>
              <a:t>35</a:t>
            </a:fld>
            <a:endParaRPr lang="en-US" altLang="zh-CN" sz="1200">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493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5F939-0179-724E-9141-4F4ABAEFFA1D}" type="slidenum">
              <a:rPr lang="en-US" altLang="zh-CN" sz="1200">
                <a:solidFill>
                  <a:prstClr val="black"/>
                </a:solidFill>
              </a:rPr>
              <a:pPr eaLnBrk="1" hangingPunct="1"/>
              <a:t>36</a:t>
            </a:fld>
            <a:endParaRPr lang="en-US" altLang="zh-CN" sz="1200">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3564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583C01-C35A-9D4D-9FD2-5DE9FBB9DEDE}" type="slidenum">
              <a:rPr lang="en-US" altLang="zh-CN" sz="1200">
                <a:solidFill>
                  <a:prstClr val="black"/>
                </a:solidFill>
              </a:rPr>
              <a:pPr eaLnBrk="1" hangingPunct="1"/>
              <a:t>37</a:t>
            </a:fld>
            <a:endParaRPr lang="en-US" altLang="zh-CN" sz="1200">
              <a:solidFill>
                <a:prstClr val="black"/>
              </a:solidFill>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2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838200B7-A729-A246-B8F8-C6072D21BCD9}" type="slidenum">
              <a:rPr lang="en-US" sz="1200">
                <a:solidFill>
                  <a:prstClr val="black"/>
                </a:solidFill>
                <a:latin typeface="Arial" charset="0"/>
              </a:rPr>
              <a:pPr algn="r"/>
              <a:t>38</a:t>
            </a:fld>
            <a:endParaRPr lang="en-US" sz="1200">
              <a:solidFill>
                <a:prstClr val="black"/>
              </a:solidFill>
              <a:latin typeface="Arial"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5652420-B1E2-E848-B92C-FC98BE0E0FE7}" type="slidenum">
              <a:rPr lang="en-US" sz="1200">
                <a:solidFill>
                  <a:srgbClr val="000000"/>
                </a:solidFill>
                <a:latin typeface="Times New Roman" charset="0"/>
              </a:rPr>
              <a:pPr eaLnBrk="1" hangingPunct="1"/>
              <a:t>39</a:t>
            </a:fld>
            <a:endParaRPr lang="en-US" sz="1200">
              <a:solidFill>
                <a:srgbClr val="000000"/>
              </a:solidFill>
              <a:latin typeface="Times New Roman" charset="0"/>
            </a:endParaRPr>
          </a:p>
        </p:txBody>
      </p:sp>
      <p:sp>
        <p:nvSpPr>
          <p:cNvPr id="537602" name="Rectangle 1026"/>
          <p:cNvSpPr>
            <a:spLocks noGrp="1" noRot="1" noChangeAspect="1" noChangeArrowheads="1" noTextEdit="1"/>
          </p:cNvSpPr>
          <p:nvPr>
            <p:ph type="sldImg"/>
          </p:nvPr>
        </p:nvSpPr>
        <p:spPr>
          <a:ln/>
        </p:spPr>
      </p:sp>
      <p:sp>
        <p:nvSpPr>
          <p:cNvPr id="5376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80A1CF-13B5-B944-B384-B9114E24D413}" type="slidenum">
              <a:rPr lang="en-GB" sz="1200">
                <a:solidFill>
                  <a:prstClr val="white"/>
                </a:solidFill>
              </a:rPr>
              <a:pPr/>
              <a:t>40</a:t>
            </a:fld>
            <a:endParaRPr lang="en-GB" sz="1200">
              <a:solidFill>
                <a:prstClr val="white"/>
              </a:solidFill>
            </a:endParaRPr>
          </a:p>
        </p:txBody>
      </p:sp>
      <p:sp>
        <p:nvSpPr>
          <p:cNvPr id="991235" name="Rectangle 2"/>
          <p:cNvSpPr>
            <a:spLocks noGrp="1" noRot="1" noChangeAspect="1" noChangeArrowheads="1" noTextEdit="1"/>
          </p:cNvSpPr>
          <p:nvPr>
            <p:ph type="sldImg"/>
          </p:nvPr>
        </p:nvSpPr>
        <p:spPr>
          <a:solidFill>
            <a:srgbClr val="FFFFFF"/>
          </a:solidFill>
          <a:ln/>
        </p:spPr>
      </p:sp>
      <p:sp>
        <p:nvSpPr>
          <p:cNvPr id="991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41</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42</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43</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44</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38D5CB-C332-6A46-91E6-99D4D364C906}" type="slidenum">
              <a:rPr lang="en-GB" sz="1200">
                <a:solidFill>
                  <a:schemeClr val="bg1"/>
                </a:solidFill>
              </a:rPr>
              <a:pPr/>
              <a:t>3</a:t>
            </a:fld>
            <a:endParaRPr lang="en-GB" sz="1200">
              <a:solidFill>
                <a:schemeClr val="bg1"/>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45</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46</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47</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48</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49</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50</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51</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52</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53</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54</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9E794E0-03FB-7D44-8BE8-6F35741CE00C}" type="slidenum">
              <a:rPr lang="en-GB" sz="1200">
                <a:solidFill>
                  <a:schemeClr val="bg1"/>
                </a:solidFill>
              </a:rPr>
              <a:pPr/>
              <a:t>4</a:t>
            </a:fld>
            <a:endParaRPr lang="en-GB" sz="1200">
              <a:solidFill>
                <a:schemeClr val="bg1"/>
              </a:solidFill>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55</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2390C23-BFE3-F645-A8CB-64238CD66153}" type="slidenum">
              <a:rPr lang="en-GB" sz="1200">
                <a:solidFill>
                  <a:schemeClr val="bg1"/>
                </a:solidFill>
              </a:rPr>
              <a:pPr/>
              <a:t>56</a:t>
            </a:fld>
            <a:endParaRPr lang="en-GB" sz="1200">
              <a:solidFill>
                <a:schemeClr val="bg1"/>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AEE22B-4DCA-3642-B452-F8C55A362AD5}" type="slidenum">
              <a:rPr lang="en-GB" altLang="zh-CN" sz="1200">
                <a:solidFill>
                  <a:srgbClr val="000000"/>
                </a:solidFill>
              </a:rPr>
              <a:pPr eaLnBrk="1" hangingPunct="1"/>
              <a:t>57</a:t>
            </a:fld>
            <a:endParaRPr lang="en-GB" altLang="zh-CN" sz="1200">
              <a:solidFill>
                <a:srgbClr val="000000"/>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3736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66F58A5-975A-42CE-B20E-25415C9BD685}" type="slidenum">
              <a:rPr lang="en-GB" sz="1200">
                <a:solidFill>
                  <a:srgbClr val="000000"/>
                </a:solidFill>
              </a:rPr>
              <a:pPr/>
              <a:t>58</a:t>
            </a:fld>
            <a:endParaRPr lang="en-GB" sz="1200">
              <a:solidFill>
                <a:srgbClr val="000000"/>
              </a:solidFill>
            </a:endParaRPr>
          </a:p>
        </p:txBody>
      </p:sp>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2F53B6-EB2A-D24A-9285-F04EB3E77335}" type="slidenum">
              <a:rPr lang="en-US" altLang="zh-CN" sz="1200">
                <a:solidFill>
                  <a:prstClr val="black"/>
                </a:solidFill>
              </a:rPr>
              <a:pPr eaLnBrk="1" hangingPunct="1"/>
              <a:t>59</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4659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60</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83A37-9750-0D48-B864-A7E8D97BCF87}" type="slidenum">
              <a:rPr lang="en-US" altLang="zh-CN" sz="1200">
                <a:solidFill>
                  <a:prstClr val="black"/>
                </a:solidFill>
              </a:rPr>
              <a:pPr eaLnBrk="1" hangingPunct="1"/>
              <a:t>61</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6989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E48EED-F169-D04D-9224-08B3EA31A158}" type="slidenum">
              <a:rPr lang="en-US" altLang="zh-CN" sz="1200">
                <a:solidFill>
                  <a:prstClr val="black"/>
                </a:solidFill>
              </a:rPr>
              <a:pPr eaLnBrk="1" hangingPunct="1"/>
              <a:t>62</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366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844DC5-D2DD-1F4A-8AA0-3BE07B025FAA}" type="slidenum">
              <a:rPr lang="en-US" altLang="zh-CN" sz="1200">
                <a:solidFill>
                  <a:prstClr val="black"/>
                </a:solidFill>
              </a:rPr>
              <a:pPr eaLnBrk="1" hangingPunct="1"/>
              <a:t>63</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0586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8FF527-E72C-E348-84FD-AEABBAD807CC}" type="slidenum">
              <a:rPr lang="en-US" altLang="zh-CN" sz="1200">
                <a:solidFill>
                  <a:prstClr val="black"/>
                </a:solidFill>
              </a:rPr>
              <a:pPr eaLnBrk="1" hangingPunct="1"/>
              <a:t>64</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173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Satan’s own power, throne, and authority!"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F4430F-B20B-7B41-AAC8-71ABB6329180}" type="slidenum">
              <a:rPr lang="en-US" altLang="zh-CN" sz="1200">
                <a:solidFill>
                  <a:prstClr val="black"/>
                </a:solidFill>
              </a:rPr>
              <a:pPr eaLnBrk="1" hangingPunct="1"/>
              <a:t>65</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713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0B5518-E5AF-264F-978E-7A75E11594C0}" type="slidenum">
              <a:rPr lang="en-US" altLang="zh-CN" sz="1200">
                <a:solidFill>
                  <a:prstClr val="black"/>
                </a:solidFill>
              </a:rPr>
              <a:pPr eaLnBrk="1" hangingPunct="1"/>
              <a:t>66</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Times New Roman" charset="0"/>
                <a:ea typeface="ＭＳ Ｐゴシック" charset="0"/>
                <a:cs typeface="ＭＳ Ｐゴシック" charset="0"/>
              </a:rPr>
              <a:t>CF Daniel OTS</a:t>
            </a:r>
            <a:endParaRPr lang="zh-CN" altLang="en-US" dirty="0">
              <a:latin typeface="Times New Roman" charset="0"/>
              <a:ea typeface="ＭＳ Ｐゴシック" charset="0"/>
              <a:cs typeface="ＭＳ Ｐゴシック" charset="0"/>
            </a:endParaRPr>
          </a:p>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3579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3D492F-D3A7-FC43-AF34-111B4ABDD129}" type="slidenum">
              <a:rPr lang="en-US" altLang="zh-CN" sz="1200">
                <a:solidFill>
                  <a:prstClr val="black"/>
                </a:solidFill>
              </a:rPr>
              <a:pPr eaLnBrk="1" hangingPunct="1"/>
              <a:t>67</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8521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00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B5461C0-A33D-1241-B4FF-DEE27D51617F}" type="slidenum">
              <a:rPr lang="en-US" sz="1200">
                <a:solidFill>
                  <a:srgbClr val="000000"/>
                </a:solidFill>
              </a:rPr>
              <a:pPr/>
              <a:t>71</a:t>
            </a:fld>
            <a:endParaRPr 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02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6AA934-EECD-5E43-8E6D-E548B3320683}" type="slidenum">
              <a:rPr lang="en-US" sz="1200">
                <a:solidFill>
                  <a:srgbClr val="000000"/>
                </a:solidFill>
              </a:rPr>
              <a:pPr/>
              <a:t>72</a:t>
            </a:fld>
            <a:endParaRPr 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Image Placeholder 1"/>
          <p:cNvSpPr>
            <a:spLocks noGrp="1" noRot="1" noChangeAspect="1"/>
          </p:cNvSpPr>
          <p:nvPr>
            <p:ph type="sldImg"/>
          </p:nvPr>
        </p:nvSpPr>
        <p:spPr>
          <a:ln/>
        </p:spPr>
      </p:sp>
      <p:sp>
        <p:nvSpPr>
          <p:cNvPr id="604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604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B2730A-3D45-B14A-BEE4-743826E3B012}" type="slidenum">
              <a:rPr lang="en-US" sz="1200">
                <a:solidFill>
                  <a:srgbClr val="000000"/>
                </a:solidFill>
              </a:rPr>
              <a:pPr/>
              <a:t>73</a:t>
            </a:fld>
            <a:endParaRPr 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p:cNvSpPr>
          <p:nvPr>
            <p:ph type="sldImg"/>
          </p:nvPr>
        </p:nvSpPr>
        <p:spPr>
          <a:ln/>
        </p:spPr>
      </p:sp>
      <p:sp>
        <p:nvSpPr>
          <p:cNvPr id="606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solidFill>
                <a:schemeClr val="bg1"/>
              </a:solidFill>
              <a:latin typeface="Arial" charset="0"/>
              <a:ea typeface="ＭＳ Ｐゴシック" charset="0"/>
              <a:cs typeface="Arial" charset="0"/>
            </a:endParaRPr>
          </a:p>
        </p:txBody>
      </p:sp>
      <p:sp>
        <p:nvSpPr>
          <p:cNvPr id="606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D8B9D1-4339-FC4C-9FC9-171FBFA683E8}" type="slidenum">
              <a:rPr lang="en-US" sz="1200">
                <a:solidFill>
                  <a:srgbClr val="000000"/>
                </a:solidFill>
              </a:rPr>
              <a:pPr/>
              <a:t>74</a:t>
            </a:fld>
            <a:endParaRPr 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AA5FD4-125E-1543-B8E0-42703000C709}" type="slidenum">
              <a:rPr lang="en-GB" sz="1200">
                <a:solidFill>
                  <a:prstClr val="white"/>
                </a:solidFill>
              </a:rPr>
              <a:pPr/>
              <a:t>75</a:t>
            </a:fld>
            <a:endParaRPr lang="en-GB" sz="1200">
              <a:solidFill>
                <a:prstClr val="white"/>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Slide Image Placeholder 1"/>
          <p:cNvSpPr>
            <a:spLocks noGrp="1" noRot="1" noChangeAspect="1"/>
          </p:cNvSpPr>
          <p:nvPr>
            <p:ph type="sldImg"/>
          </p:nvPr>
        </p:nvSpPr>
        <p:spPr>
          <a:ln/>
        </p:spPr>
      </p:sp>
      <p:sp>
        <p:nvSpPr>
          <p:cNvPr id="610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solidFill>
                  <a:schemeClr val="bg1"/>
                </a:solidFill>
                <a:latin typeface="Arial" charset="0"/>
                <a:ea typeface="ＭＳ Ｐゴシック" charset="0"/>
                <a:cs typeface="Arial" charset="0"/>
              </a:rPr>
              <a:t>For a dispensational interpretation of each of these six phrases see the exegetical outline of Daniel 9:24 on the preceding pages.</a:t>
            </a:r>
          </a:p>
        </p:txBody>
      </p:sp>
      <p:sp>
        <p:nvSpPr>
          <p:cNvPr id="610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A4AB4B5-C540-B743-BDAE-C515ABA58C42}" type="slidenum">
              <a:rPr lang="en-US" sz="1200">
                <a:solidFill>
                  <a:srgbClr val="000000"/>
                </a:solidFill>
              </a:rPr>
              <a:pPr/>
              <a:t>76</a:t>
            </a:fld>
            <a:endParaRPr 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Slide Image Placeholder 1"/>
          <p:cNvSpPr>
            <a:spLocks noGrp="1" noRot="1" noChangeAspect="1"/>
          </p:cNvSpPr>
          <p:nvPr>
            <p:ph type="sldImg"/>
          </p:nvPr>
        </p:nvSpPr>
        <p:spPr>
          <a:ln/>
        </p:spPr>
      </p:sp>
      <p:sp>
        <p:nvSpPr>
          <p:cNvPr id="612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342900" indent="-342900">
              <a:buFontTx/>
              <a:buChar char="•"/>
            </a:pPr>
            <a:r>
              <a:rPr lang="en-US" b="1">
                <a:solidFill>
                  <a:schemeClr val="bg1"/>
                </a:solidFill>
                <a:latin typeface="Arial" charset="0"/>
                <a:ea typeface="ＭＳ Ｐゴシック" charset="0"/>
                <a:cs typeface="Arial" charset="0"/>
              </a:rPr>
              <a:t>This covenantal perspective finds recent support by Meredith G. Kline, "The Covenant of the Seventieth Week,” </a:t>
            </a:r>
            <a:r>
              <a:rPr lang="en-US" b="1" i="1">
                <a:solidFill>
                  <a:schemeClr val="bg1"/>
                </a:solidFill>
                <a:latin typeface="Arial" charset="0"/>
                <a:ea typeface="ＭＳ Ｐゴシック" charset="0"/>
                <a:cs typeface="Arial" charset="0"/>
              </a:rPr>
              <a:t>in The Law and the Prophets</a:t>
            </a:r>
            <a:r>
              <a:rPr lang="en-US" b="1">
                <a:solidFill>
                  <a:schemeClr val="bg1"/>
                </a:solidFill>
                <a:latin typeface="Arial" charset="0"/>
                <a:ea typeface="ＭＳ Ｐゴシック" charset="0"/>
                <a:cs typeface="Arial" charset="0"/>
              </a:rPr>
              <a:t>.  Old Testament Studies Prepared in Honor of Oswald Thompson Allis, ed. by John H. Skilton (Nutley, NJ, 1974), 452-69, esp. 461-69; cited by Hoehner, 132.</a:t>
            </a:r>
          </a:p>
        </p:txBody>
      </p:sp>
      <p:sp>
        <p:nvSpPr>
          <p:cNvPr id="612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808F46-E670-364D-8DB5-4E1A4CC4229C}" type="slidenum">
              <a:rPr lang="en-US" sz="1200">
                <a:solidFill>
                  <a:srgbClr val="000000"/>
                </a:solidFill>
              </a:rPr>
              <a:pPr/>
              <a:t>77</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9</a:t>
            </a:fld>
            <a:endParaRPr lang="en-GB">
              <a:solidFill>
                <a:prstClr val="black"/>
              </a:solidFill>
              <a:latin typeface="Calibri"/>
            </a:endParaRPr>
          </a:p>
        </p:txBody>
      </p:sp>
    </p:spTree>
    <p:extLst>
      <p:ext uri="{BB962C8B-B14F-4D97-AF65-F5344CB8AC3E}">
        <p14:creationId xmlns:p14="http://schemas.microsoft.com/office/powerpoint/2010/main" val="3533127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6EA19F5-742A-4BCE-AC3F-0C6833FE79FB}" type="slidenum">
              <a:rPr lang="en-US" altLang="en-US" sz="1200">
                <a:solidFill>
                  <a:prstClr val="black"/>
                </a:solidFill>
              </a:rPr>
              <a:pPr/>
              <a:t>78</a:t>
            </a:fld>
            <a:endParaRPr lang="en-US" altLang="en-US" sz="1200">
              <a:solidFill>
                <a:prstClr val="black"/>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DB5279B-418B-4C36-8654-A3EB8F8D8EA6}" type="slidenum">
              <a:rPr lang="en-US" altLang="en-US" sz="1200">
                <a:solidFill>
                  <a:prstClr val="black"/>
                </a:solidFill>
              </a:rPr>
              <a:pPr/>
              <a:t>79</a:t>
            </a:fld>
            <a:endParaRPr lang="en-US" altLang="en-US" sz="1200">
              <a:solidFill>
                <a:prstClr val="black"/>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A5DB374-1C92-47C9-A4E2-9BFA0BDDC556}" type="slidenum">
              <a:rPr lang="en-US" altLang="en-US" sz="1200">
                <a:solidFill>
                  <a:prstClr val="black"/>
                </a:solidFill>
              </a:rPr>
              <a:pPr/>
              <a:t>80</a:t>
            </a:fld>
            <a:endParaRPr lang="en-US" altLang="en-US" sz="1200">
              <a:solidFill>
                <a:prstClr val="black"/>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p:cNvSpPr>
          <p:nvPr>
            <p:ph type="sldImg"/>
          </p:nvPr>
        </p:nvSpPr>
        <p:spPr>
          <a:ln/>
        </p:spPr>
      </p:sp>
      <p:sp>
        <p:nvSpPr>
          <p:cNvPr id="620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0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D187C1D-BC25-594D-A848-CCC61AFC4C5F}" type="slidenum">
              <a:rPr lang="en-US" sz="1200">
                <a:solidFill>
                  <a:srgbClr val="000000"/>
                </a:solidFill>
              </a:rPr>
              <a:pPr/>
              <a:t>81</a:t>
            </a:fld>
            <a:endParaRPr 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Slide Image Placeholder 1"/>
          <p:cNvSpPr>
            <a:spLocks noGrp="1" noRot="1" noChangeAspect="1"/>
          </p:cNvSpPr>
          <p:nvPr>
            <p:ph type="sldImg"/>
          </p:nvPr>
        </p:nvSpPr>
        <p:spPr>
          <a:ln/>
        </p:spPr>
      </p:sp>
      <p:sp>
        <p:nvSpPr>
          <p:cNvPr id="624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342900" indent="-342900">
              <a:buFontTx/>
              <a:buChar char="•"/>
            </a:pPr>
            <a:endParaRPr lang="en-US" b="1">
              <a:solidFill>
                <a:schemeClr val="bg1"/>
              </a:solidFill>
              <a:latin typeface="Arial" charset="0"/>
              <a:ea typeface="ＭＳ Ｐゴシック" charset="0"/>
              <a:cs typeface="Arial" charset="0"/>
            </a:endParaRPr>
          </a:p>
        </p:txBody>
      </p:sp>
      <p:sp>
        <p:nvSpPr>
          <p:cNvPr id="624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FF3366-21CA-244A-95CE-3FBD9A8B89AE}" type="slidenum">
              <a:rPr lang="en-US" sz="1200">
                <a:solidFill>
                  <a:srgbClr val="000000"/>
                </a:solidFill>
              </a:rPr>
              <a:pPr/>
              <a:t>84</a:t>
            </a:fld>
            <a:endParaRPr 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450988-64ED-CD40-A947-C520E0B028C0}" type="slidenum">
              <a:rPr lang="en-US" altLang="zh-CN" sz="1200">
                <a:solidFill>
                  <a:prstClr val="black"/>
                </a:solidFill>
              </a:rPr>
              <a:pPr eaLnBrk="1" hangingPunct="1"/>
              <a:t>85</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371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AD848B-0C07-D445-9A40-FEF01C2B9CE6}" type="slidenum">
              <a:rPr lang="en-US" sz="1200">
                <a:solidFill>
                  <a:prstClr val="black"/>
                </a:solidFill>
              </a:rPr>
              <a:pPr eaLnBrk="1" hangingPunct="1"/>
              <a:t>86</a:t>
            </a:fld>
            <a:endParaRPr lang="en-US" sz="1200">
              <a:solidFill>
                <a:prstClr val="black"/>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87</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6B827-7339-0F40-A794-A322D7F73CE0}" type="slidenum">
              <a:rPr lang="en-US" altLang="zh-CN" sz="1200">
                <a:solidFill>
                  <a:prstClr val="black"/>
                </a:solidFill>
              </a:rPr>
              <a:pPr eaLnBrk="1" hangingPunct="1"/>
              <a:t>88</a:t>
            </a:fld>
            <a:endParaRPr lang="en-US" altLang="zh-CN" sz="1200">
              <a:solidFill>
                <a:prstClr val="black"/>
              </a:solidFill>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0426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F444C-21E3-8F4A-B44E-9AB7F39E6E8B}" type="slidenum">
              <a:rPr lang="en-US" altLang="zh-CN" sz="1200">
                <a:solidFill>
                  <a:prstClr val="black"/>
                </a:solidFill>
              </a:rPr>
              <a:pPr eaLnBrk="1" hangingPunct="1"/>
              <a:t>89</a:t>
            </a:fld>
            <a:endParaRPr lang="en-US" altLang="zh-CN" sz="1200">
              <a:solidFill>
                <a:prstClr val="black"/>
              </a:solidFill>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571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word for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crown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in Revelation 6:2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stephanos</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which means "the victor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crown." The crown that Jesus Christ wears is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diadema</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kingly crown" (Rev. 19:12). Antichrist could never wear the diadem, because it belongs only to the Son of God" (Wiersbe).</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10</a:t>
            </a:fld>
            <a:endParaRPr lang="en-GB">
              <a:solidFill>
                <a:prstClr val="black"/>
              </a:solidFill>
              <a:latin typeface="Calibri"/>
            </a:endParaRPr>
          </a:p>
        </p:txBody>
      </p:sp>
    </p:spTree>
    <p:extLst>
      <p:ext uri="{BB962C8B-B14F-4D97-AF65-F5344CB8AC3E}">
        <p14:creationId xmlns:p14="http://schemas.microsoft.com/office/powerpoint/2010/main" val="3533127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7BA053-2A52-AC4D-A58B-4E2D9C437BF5}" type="slidenum">
              <a:rPr lang="en-US" altLang="zh-CN" sz="1200">
                <a:solidFill>
                  <a:prstClr val="black"/>
                </a:solidFill>
              </a:rPr>
              <a:pPr eaLnBrk="1" hangingPunct="1"/>
              <a:t>90</a:t>
            </a:fld>
            <a:endParaRPr lang="en-US" altLang="zh-CN" sz="1200">
              <a:solidFill>
                <a:prstClr val="black"/>
              </a:solidFill>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5421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85EC00-E645-D94C-97E1-317E79E69A2A}" type="slidenum">
              <a:rPr lang="en-US" altLang="zh-CN" sz="1200">
                <a:solidFill>
                  <a:prstClr val="black"/>
                </a:solidFill>
              </a:rPr>
              <a:pPr eaLnBrk="1" hangingPunct="1"/>
              <a:t>91</a:t>
            </a:fld>
            <a:endParaRPr lang="en-US" altLang="zh-CN" sz="1200">
              <a:solidFill>
                <a:prstClr val="black"/>
              </a:solidFill>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778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9FFFD1-ED2B-614B-AECA-A2AEAB2E63BB}" type="slidenum">
              <a:rPr lang="en-US" altLang="zh-CN" sz="1200">
                <a:solidFill>
                  <a:prstClr val="black"/>
                </a:solidFill>
              </a:rPr>
              <a:pPr eaLnBrk="1" hangingPunct="1"/>
              <a:t>92</a:t>
            </a:fld>
            <a:endParaRPr lang="en-US" altLang="zh-CN" sz="1200">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8407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2174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1D767B1-93A0-BA41-BE96-D77292CB8CE7}" type="slidenum">
              <a:rPr lang="en-US" sz="1200">
                <a:latin typeface="Arial" charset="0"/>
              </a:rPr>
              <a:pPr/>
              <a:t>12</a:t>
            </a:fld>
            <a:endParaRPr lang="en-US" sz="1200">
              <a:latin typeface="Arial" charset="0"/>
            </a:endParaRPr>
          </a:p>
        </p:txBody>
      </p:sp>
      <p:sp>
        <p:nvSpPr>
          <p:cNvPr id="870402" name="Rectangle 2"/>
          <p:cNvSpPr>
            <a:spLocks noGrp="1" noRot="1" noChangeAspect="1" noChangeArrowheads="1"/>
          </p:cNvSpPr>
          <p:nvPr>
            <p:ph type="sldImg"/>
          </p:nvPr>
        </p:nvSpPr>
        <p:spPr>
          <a:solidFill>
            <a:srgbClr val="FFFFFF"/>
          </a:solidFill>
          <a:ln/>
        </p:spPr>
      </p:sp>
      <p:sp>
        <p:nvSpPr>
          <p:cNvPr id="87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B75AB9-755A-2748-93FA-B7CA0AA06E63}" type="slidenum">
              <a:rPr lang="en-US" sz="1200">
                <a:solidFill>
                  <a:prstClr val="black"/>
                </a:solidFill>
              </a:rPr>
              <a:pPr eaLnBrk="1" hangingPunct="1"/>
              <a:t>18</a:t>
            </a:fld>
            <a:endParaRPr lang="en-US" sz="1200">
              <a:solidFill>
                <a:prstClr val="black"/>
              </a:solidFill>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1F8B6-11B4-FA44-BF32-9840E8FB6172}" type="slidenum">
              <a:rPr lang="en-US"/>
              <a:pPr>
                <a:defRPr/>
              </a:pPr>
              <a:t>‹#›</a:t>
            </a:fld>
            <a:endParaRPr lang="en-US"/>
          </a:p>
        </p:txBody>
      </p:sp>
    </p:spTree>
    <p:extLst>
      <p:ext uri="{BB962C8B-B14F-4D97-AF65-F5344CB8AC3E}">
        <p14:creationId xmlns:p14="http://schemas.microsoft.com/office/powerpoint/2010/main" val="11415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662DA-EE67-4F4F-A437-E71EDAC560BD}" type="slidenum">
              <a:rPr lang="en-US"/>
              <a:pPr>
                <a:defRPr/>
              </a:pPr>
              <a:t>‹#›</a:t>
            </a:fld>
            <a:endParaRPr lang="en-US"/>
          </a:p>
        </p:txBody>
      </p:sp>
    </p:spTree>
    <p:extLst>
      <p:ext uri="{BB962C8B-B14F-4D97-AF65-F5344CB8AC3E}">
        <p14:creationId xmlns:p14="http://schemas.microsoft.com/office/powerpoint/2010/main" val="25306802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4/26/19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2968925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30820237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39432258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84A3B3D-F282-5447-AF0C-17DD516857D1}" type="slidenum">
              <a:rPr lang="en-US"/>
              <a:pPr>
                <a:defRPr/>
              </a:pPr>
              <a:t>‹#›</a:t>
            </a:fld>
            <a:endParaRPr lang="en-US"/>
          </a:p>
        </p:txBody>
      </p:sp>
    </p:spTree>
    <p:extLst>
      <p:ext uri="{BB962C8B-B14F-4D97-AF65-F5344CB8AC3E}">
        <p14:creationId xmlns:p14="http://schemas.microsoft.com/office/powerpoint/2010/main" val="3038661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FCCFD773-6BF0-FA4C-A0D2-5B8036F772FD}" type="slidenum">
              <a:rPr lang="en-US"/>
              <a:pPr>
                <a:defRPr/>
              </a:pPr>
              <a:t>‹#›</a:t>
            </a:fld>
            <a:endParaRPr lang="en-US"/>
          </a:p>
        </p:txBody>
      </p:sp>
    </p:spTree>
    <p:extLst>
      <p:ext uri="{BB962C8B-B14F-4D97-AF65-F5344CB8AC3E}">
        <p14:creationId xmlns:p14="http://schemas.microsoft.com/office/powerpoint/2010/main" val="5266473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5972A12C-FB6D-D14B-97F8-119B57E916C1}" type="slidenum">
              <a:rPr lang="en-US"/>
              <a:pPr>
                <a:defRPr/>
              </a:pPr>
              <a:t>‹#›</a:t>
            </a:fld>
            <a:endParaRPr lang="en-US"/>
          </a:p>
        </p:txBody>
      </p:sp>
    </p:spTree>
    <p:extLst>
      <p:ext uri="{BB962C8B-B14F-4D97-AF65-F5344CB8AC3E}">
        <p14:creationId xmlns:p14="http://schemas.microsoft.com/office/powerpoint/2010/main" val="3920063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E697D6E0-D0AC-3F42-B75A-26956FC8D2C7}" type="slidenum">
              <a:rPr lang="en-US"/>
              <a:pPr>
                <a:defRPr/>
              </a:pPr>
              <a:t>‹#›</a:t>
            </a:fld>
            <a:endParaRPr lang="en-US"/>
          </a:p>
        </p:txBody>
      </p:sp>
    </p:spTree>
    <p:extLst>
      <p:ext uri="{BB962C8B-B14F-4D97-AF65-F5344CB8AC3E}">
        <p14:creationId xmlns:p14="http://schemas.microsoft.com/office/powerpoint/2010/main" val="2096108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9A64BFA3-A3F0-5C48-87D9-2E3FF4206789}" type="slidenum">
              <a:rPr lang="en-US"/>
              <a:pPr>
                <a:defRPr/>
              </a:pPr>
              <a:t>‹#›</a:t>
            </a:fld>
            <a:endParaRPr lang="en-US"/>
          </a:p>
        </p:txBody>
      </p:sp>
    </p:spTree>
    <p:extLst>
      <p:ext uri="{BB962C8B-B14F-4D97-AF65-F5344CB8AC3E}">
        <p14:creationId xmlns:p14="http://schemas.microsoft.com/office/powerpoint/2010/main" val="40326210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402D2F0-DFB3-2D48-A80A-845AF8026778}" type="slidenum">
              <a:rPr lang="en-US"/>
              <a:pPr>
                <a:defRPr/>
              </a:pPr>
              <a:t>‹#›</a:t>
            </a:fld>
            <a:endParaRPr lang="en-US"/>
          </a:p>
        </p:txBody>
      </p:sp>
    </p:spTree>
    <p:extLst>
      <p:ext uri="{BB962C8B-B14F-4D97-AF65-F5344CB8AC3E}">
        <p14:creationId xmlns:p14="http://schemas.microsoft.com/office/powerpoint/2010/main" val="2595311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0C4AD7AB-8145-9B41-9421-423E0C7DB701}" type="slidenum">
              <a:rPr lang="en-US"/>
              <a:pPr>
                <a:defRPr/>
              </a:pPr>
              <a:t>‹#›</a:t>
            </a:fld>
            <a:endParaRPr lang="en-US"/>
          </a:p>
        </p:txBody>
      </p:sp>
    </p:spTree>
    <p:extLst>
      <p:ext uri="{BB962C8B-B14F-4D97-AF65-F5344CB8AC3E}">
        <p14:creationId xmlns:p14="http://schemas.microsoft.com/office/powerpoint/2010/main" val="438365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6493-2E49-7D49-B968-9C3ED9101417}" type="slidenum">
              <a:rPr lang="en-US"/>
              <a:pPr>
                <a:defRPr/>
              </a:pPr>
              <a:t>‹#›</a:t>
            </a:fld>
            <a:endParaRPr lang="en-US"/>
          </a:p>
        </p:txBody>
      </p:sp>
    </p:spTree>
    <p:extLst>
      <p:ext uri="{BB962C8B-B14F-4D97-AF65-F5344CB8AC3E}">
        <p14:creationId xmlns:p14="http://schemas.microsoft.com/office/powerpoint/2010/main" val="3921105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F7A5EAB-6B4D-A04F-9D70-2F2D50A50059}" type="slidenum">
              <a:rPr lang="en-US"/>
              <a:pPr>
                <a:defRPr/>
              </a:pPr>
              <a:t>‹#›</a:t>
            </a:fld>
            <a:endParaRPr lang="en-US"/>
          </a:p>
        </p:txBody>
      </p:sp>
    </p:spTree>
    <p:extLst>
      <p:ext uri="{BB962C8B-B14F-4D97-AF65-F5344CB8AC3E}">
        <p14:creationId xmlns:p14="http://schemas.microsoft.com/office/powerpoint/2010/main" val="3643790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B8864A52-D814-884B-B039-B45884DCEC3E}" type="slidenum">
              <a:rPr lang="en-US"/>
              <a:pPr>
                <a:defRPr/>
              </a:pPr>
              <a:t>‹#›</a:t>
            </a:fld>
            <a:endParaRPr lang="en-US"/>
          </a:p>
        </p:txBody>
      </p:sp>
    </p:spTree>
    <p:extLst>
      <p:ext uri="{BB962C8B-B14F-4D97-AF65-F5344CB8AC3E}">
        <p14:creationId xmlns:p14="http://schemas.microsoft.com/office/powerpoint/2010/main" val="11823196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CA0F3375-50BA-A04E-ADF7-FC2054DC9D6E}" type="slidenum">
              <a:rPr lang="en-US"/>
              <a:pPr>
                <a:defRPr/>
              </a:pPr>
              <a:t>‹#›</a:t>
            </a:fld>
            <a:endParaRPr lang="en-US"/>
          </a:p>
        </p:txBody>
      </p:sp>
    </p:spTree>
    <p:extLst>
      <p:ext uri="{BB962C8B-B14F-4D97-AF65-F5344CB8AC3E}">
        <p14:creationId xmlns:p14="http://schemas.microsoft.com/office/powerpoint/2010/main" val="2201070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F61B9E1-2470-0640-8545-9F95720A3D10}" type="slidenum">
              <a:rPr lang="en-US"/>
              <a:pPr>
                <a:defRPr/>
              </a:pPr>
              <a:t>‹#›</a:t>
            </a:fld>
            <a:endParaRPr lang="en-US"/>
          </a:p>
        </p:txBody>
      </p:sp>
    </p:spTree>
    <p:extLst>
      <p:ext uri="{BB962C8B-B14F-4D97-AF65-F5344CB8AC3E}">
        <p14:creationId xmlns:p14="http://schemas.microsoft.com/office/powerpoint/2010/main" val="1621332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FA8FBF7E-0A85-0342-8ADA-175762DE7918}" type="slidenum">
              <a:rPr lang="en-US"/>
              <a:pPr>
                <a:defRPr/>
              </a:pPr>
              <a:t>‹#›</a:t>
            </a:fld>
            <a:endParaRPr lang="en-US"/>
          </a:p>
        </p:txBody>
      </p:sp>
    </p:spTree>
    <p:extLst>
      <p:ext uri="{BB962C8B-B14F-4D97-AF65-F5344CB8AC3E}">
        <p14:creationId xmlns:p14="http://schemas.microsoft.com/office/powerpoint/2010/main" val="361461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9E795AE1-F94B-1E4F-A0E5-78AECA11135A}" type="slidenum">
              <a:rPr lang="en-US"/>
              <a:pPr>
                <a:defRPr/>
              </a:pPr>
              <a:t>‹#›</a:t>
            </a:fld>
            <a:endParaRPr lang="en-US"/>
          </a:p>
        </p:txBody>
      </p:sp>
    </p:spTree>
    <p:extLst>
      <p:ext uri="{BB962C8B-B14F-4D97-AF65-F5344CB8AC3E}">
        <p14:creationId xmlns:p14="http://schemas.microsoft.com/office/powerpoint/2010/main" val="34293857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516FEBAB-1CF7-CD4B-B3E6-8369C3C144AC}" type="slidenum">
              <a:rPr lang="en-US"/>
              <a:pPr>
                <a:defRPr/>
              </a:pPr>
              <a:t>‹#›</a:t>
            </a:fld>
            <a:endParaRPr lang="en-US"/>
          </a:p>
        </p:txBody>
      </p:sp>
    </p:spTree>
    <p:extLst>
      <p:ext uri="{BB962C8B-B14F-4D97-AF65-F5344CB8AC3E}">
        <p14:creationId xmlns:p14="http://schemas.microsoft.com/office/powerpoint/2010/main" val="3624357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EC9E094E-9DF4-144B-8261-0EE149A2415D}" type="slidenum">
              <a:rPr lang="en-US"/>
              <a:pPr>
                <a:defRPr/>
              </a:pPr>
              <a:t>‹#›</a:t>
            </a:fld>
            <a:endParaRPr lang="en-US"/>
          </a:p>
        </p:txBody>
      </p:sp>
    </p:spTree>
    <p:extLst>
      <p:ext uri="{BB962C8B-B14F-4D97-AF65-F5344CB8AC3E}">
        <p14:creationId xmlns:p14="http://schemas.microsoft.com/office/powerpoint/2010/main" val="3204359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a:defRPr>
            </a:lvl1pPr>
          </a:lstStyle>
          <a:p>
            <a:pPr>
              <a:defRPr/>
            </a:pPr>
            <a:fld id="{2AD1438C-EF2C-B04B-BB22-9AEEE7A9A307}" type="slidenum">
              <a:rPr lang="en-US"/>
              <a:pPr>
                <a:defRPr/>
              </a:pPr>
              <a:t>‹#›</a:t>
            </a:fld>
            <a:endParaRPr lang="en-US"/>
          </a:p>
        </p:txBody>
      </p:sp>
    </p:spTree>
    <p:extLst>
      <p:ext uri="{BB962C8B-B14F-4D97-AF65-F5344CB8AC3E}">
        <p14:creationId xmlns:p14="http://schemas.microsoft.com/office/powerpoint/2010/main" val="25355449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a:defRPr>
            </a:lvl1pPr>
          </a:lstStyle>
          <a:p>
            <a:pPr>
              <a:defRPr/>
            </a:pPr>
            <a:fld id="{A93CE8B7-026D-514C-A64D-0B32C3D316CD}" type="slidenum">
              <a:rPr lang="en-US"/>
              <a:pPr>
                <a:defRPr/>
              </a:pPr>
              <a:t>‹#›</a:t>
            </a:fld>
            <a:endParaRPr lang="en-US"/>
          </a:p>
        </p:txBody>
      </p:sp>
    </p:spTree>
    <p:extLst>
      <p:ext uri="{BB962C8B-B14F-4D97-AF65-F5344CB8AC3E}">
        <p14:creationId xmlns:p14="http://schemas.microsoft.com/office/powerpoint/2010/main" val="212289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7B59BBD4-2AEE-4643-9F75-21436EFC9884}" type="slidenum">
              <a:rPr lang="en-US"/>
              <a:pPr>
                <a:defRPr/>
              </a:pPr>
              <a:t>‹#›</a:t>
            </a:fld>
            <a:endParaRPr lang="en-US"/>
          </a:p>
        </p:txBody>
      </p:sp>
    </p:spTree>
    <p:extLst>
      <p:ext uri="{BB962C8B-B14F-4D97-AF65-F5344CB8AC3E}">
        <p14:creationId xmlns:p14="http://schemas.microsoft.com/office/powerpoint/2010/main" val="39190147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E0BFD1A6-F418-4B40-AFE5-F4D5D44EFB46}" type="slidenum">
              <a:rPr lang="en-US"/>
              <a:pPr>
                <a:defRPr/>
              </a:pPr>
              <a:t>‹#›</a:t>
            </a:fld>
            <a:endParaRPr lang="en-US"/>
          </a:p>
        </p:txBody>
      </p:sp>
    </p:spTree>
    <p:extLst>
      <p:ext uri="{BB962C8B-B14F-4D97-AF65-F5344CB8AC3E}">
        <p14:creationId xmlns:p14="http://schemas.microsoft.com/office/powerpoint/2010/main" val="1537020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BF974175-DFFC-594B-A6B1-3A1A10887AD9}" type="slidenum">
              <a:rPr lang="en-US"/>
              <a:pPr>
                <a:defRPr/>
              </a:pPr>
              <a:t>‹#›</a:t>
            </a:fld>
            <a:endParaRPr lang="en-US"/>
          </a:p>
        </p:txBody>
      </p:sp>
    </p:spTree>
    <p:extLst>
      <p:ext uri="{BB962C8B-B14F-4D97-AF65-F5344CB8AC3E}">
        <p14:creationId xmlns:p14="http://schemas.microsoft.com/office/powerpoint/2010/main" val="12532923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184D7DFA-A0A0-3D46-A0C9-30053F6D6424}" type="slidenum">
              <a:rPr lang="en-US"/>
              <a:pPr>
                <a:defRPr/>
              </a:pPr>
              <a:t>‹#›</a:t>
            </a:fld>
            <a:endParaRPr lang="en-US"/>
          </a:p>
        </p:txBody>
      </p:sp>
    </p:spTree>
    <p:extLst>
      <p:ext uri="{BB962C8B-B14F-4D97-AF65-F5344CB8AC3E}">
        <p14:creationId xmlns:p14="http://schemas.microsoft.com/office/powerpoint/2010/main" val="521882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B72679EE-666B-F34E-89D4-3C1692F27E99}" type="slidenum">
              <a:rPr lang="en-US"/>
              <a:pPr>
                <a:defRPr/>
              </a:pPr>
              <a:t>‹#›</a:t>
            </a:fld>
            <a:endParaRPr lang="en-US"/>
          </a:p>
        </p:txBody>
      </p:sp>
    </p:spTree>
    <p:extLst>
      <p:ext uri="{BB962C8B-B14F-4D97-AF65-F5344CB8AC3E}">
        <p14:creationId xmlns:p14="http://schemas.microsoft.com/office/powerpoint/2010/main" val="29461770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B0F886F1-66CC-9E4C-BF0A-FC732E610C01}" type="slidenum">
              <a:rPr lang="en-US"/>
              <a:pPr>
                <a:defRPr/>
              </a:pPr>
              <a:t>‹#›</a:t>
            </a:fld>
            <a:endParaRPr lang="en-US"/>
          </a:p>
        </p:txBody>
      </p:sp>
    </p:spTree>
    <p:extLst>
      <p:ext uri="{BB962C8B-B14F-4D97-AF65-F5344CB8AC3E}">
        <p14:creationId xmlns:p14="http://schemas.microsoft.com/office/powerpoint/2010/main" val="2255212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a:defRPr>
            </a:lvl1pPr>
          </a:lstStyle>
          <a:p>
            <a:pPr>
              <a:defRPr/>
            </a:pPr>
            <a:fld id="{D35D26F8-E6C1-3D41-BE5E-4E689F7214BF}" type="slidenum">
              <a:rPr lang="en-US"/>
              <a:pPr>
                <a:defRPr/>
              </a:pPr>
              <a:t>‹#›</a:t>
            </a:fld>
            <a:endParaRPr lang="en-US"/>
          </a:p>
        </p:txBody>
      </p:sp>
    </p:spTree>
    <p:extLst>
      <p:ext uri="{BB962C8B-B14F-4D97-AF65-F5344CB8AC3E}">
        <p14:creationId xmlns:p14="http://schemas.microsoft.com/office/powerpoint/2010/main" val="31995290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A411476-E7AF-8344-997F-A96C410BCC8E}" type="slidenum">
              <a:rPr lang="en-US"/>
              <a:pPr>
                <a:defRPr/>
              </a:pPr>
              <a:t>‹#›</a:t>
            </a:fld>
            <a:endParaRPr lang="en-US"/>
          </a:p>
        </p:txBody>
      </p:sp>
    </p:spTree>
    <p:extLst>
      <p:ext uri="{BB962C8B-B14F-4D97-AF65-F5344CB8AC3E}">
        <p14:creationId xmlns:p14="http://schemas.microsoft.com/office/powerpoint/2010/main" val="38517359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7210D7-AFFF-454C-9B0A-AF1A49C6FCD9}" type="slidenum">
              <a:rPr lang="en-US"/>
              <a:pPr>
                <a:defRPr/>
              </a:pPr>
              <a:t>‹#›</a:t>
            </a:fld>
            <a:endParaRPr lang="en-US"/>
          </a:p>
        </p:txBody>
      </p:sp>
    </p:spTree>
    <p:extLst>
      <p:ext uri="{BB962C8B-B14F-4D97-AF65-F5344CB8AC3E}">
        <p14:creationId xmlns:p14="http://schemas.microsoft.com/office/powerpoint/2010/main" val="1594662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F4FD49A-3588-534E-A0CE-E09F48D8A3BD}" type="slidenum">
              <a:rPr lang="en-US"/>
              <a:pPr>
                <a:defRPr/>
              </a:pPr>
              <a:t>‹#›</a:t>
            </a:fld>
            <a:endParaRPr lang="en-US"/>
          </a:p>
        </p:txBody>
      </p:sp>
    </p:spTree>
    <p:extLst>
      <p:ext uri="{BB962C8B-B14F-4D97-AF65-F5344CB8AC3E}">
        <p14:creationId xmlns:p14="http://schemas.microsoft.com/office/powerpoint/2010/main" val="783569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BC9ACE-41F3-CC4E-B209-AA9CEC8D35A6}" type="slidenum">
              <a:rPr lang="en-US"/>
              <a:pPr>
                <a:defRPr/>
              </a:pPr>
              <a:t>‹#›</a:t>
            </a:fld>
            <a:endParaRPr lang="en-US"/>
          </a:p>
        </p:txBody>
      </p:sp>
    </p:spTree>
    <p:extLst>
      <p:ext uri="{BB962C8B-B14F-4D97-AF65-F5344CB8AC3E}">
        <p14:creationId xmlns:p14="http://schemas.microsoft.com/office/powerpoint/2010/main" val="3058337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D2382-31F6-2F4D-B096-16B436DA12FD}" type="slidenum">
              <a:rPr lang="en-US"/>
              <a:pPr>
                <a:defRPr/>
              </a:pPr>
              <a:t>‹#›</a:t>
            </a:fld>
            <a:endParaRPr lang="en-US"/>
          </a:p>
        </p:txBody>
      </p:sp>
    </p:spTree>
    <p:extLst>
      <p:ext uri="{BB962C8B-B14F-4D97-AF65-F5344CB8AC3E}">
        <p14:creationId xmlns:p14="http://schemas.microsoft.com/office/powerpoint/2010/main" val="11519629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1524717-EA64-B74E-A5BC-1E622B2B5126}" type="slidenum">
              <a:rPr lang="en-US"/>
              <a:pPr>
                <a:defRPr/>
              </a:pPr>
              <a:t>‹#›</a:t>
            </a:fld>
            <a:endParaRPr lang="en-US"/>
          </a:p>
        </p:txBody>
      </p:sp>
    </p:spTree>
    <p:extLst>
      <p:ext uri="{BB962C8B-B14F-4D97-AF65-F5344CB8AC3E}">
        <p14:creationId xmlns:p14="http://schemas.microsoft.com/office/powerpoint/2010/main" val="31798792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FADF1C7-0787-F444-9162-CB24DC3665AE}" type="slidenum">
              <a:rPr lang="en-US"/>
              <a:pPr>
                <a:defRPr/>
              </a:pPr>
              <a:t>‹#›</a:t>
            </a:fld>
            <a:endParaRPr lang="en-US"/>
          </a:p>
        </p:txBody>
      </p:sp>
    </p:spTree>
    <p:extLst>
      <p:ext uri="{BB962C8B-B14F-4D97-AF65-F5344CB8AC3E}">
        <p14:creationId xmlns:p14="http://schemas.microsoft.com/office/powerpoint/2010/main" val="30438153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AC8CE7C-5432-7446-A8FE-B852FD548666}" type="slidenum">
              <a:rPr lang="en-US"/>
              <a:pPr>
                <a:defRPr/>
              </a:pPr>
              <a:t>‹#›</a:t>
            </a:fld>
            <a:endParaRPr lang="en-US"/>
          </a:p>
        </p:txBody>
      </p:sp>
    </p:spTree>
    <p:extLst>
      <p:ext uri="{BB962C8B-B14F-4D97-AF65-F5344CB8AC3E}">
        <p14:creationId xmlns:p14="http://schemas.microsoft.com/office/powerpoint/2010/main" val="3812421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EA85CA5-6F87-4544-9BCA-454E90047E30}" type="slidenum">
              <a:rPr lang="en-US"/>
              <a:pPr>
                <a:defRPr/>
              </a:pPr>
              <a:t>‹#›</a:t>
            </a:fld>
            <a:endParaRPr lang="en-US"/>
          </a:p>
        </p:txBody>
      </p:sp>
    </p:spTree>
    <p:extLst>
      <p:ext uri="{BB962C8B-B14F-4D97-AF65-F5344CB8AC3E}">
        <p14:creationId xmlns:p14="http://schemas.microsoft.com/office/powerpoint/2010/main" val="8882384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8E5C6AD-C809-7348-AAAF-1CBAE4C67C27}" type="slidenum">
              <a:rPr lang="en-US"/>
              <a:pPr>
                <a:defRPr/>
              </a:pPr>
              <a:t>‹#›</a:t>
            </a:fld>
            <a:endParaRPr lang="en-US"/>
          </a:p>
        </p:txBody>
      </p:sp>
    </p:spTree>
    <p:extLst>
      <p:ext uri="{BB962C8B-B14F-4D97-AF65-F5344CB8AC3E}">
        <p14:creationId xmlns:p14="http://schemas.microsoft.com/office/powerpoint/2010/main" val="36516051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3A895E3-FC15-BA41-8A94-D5F5F53BFDBB}" type="slidenum">
              <a:rPr lang="en-US"/>
              <a:pPr>
                <a:defRPr/>
              </a:pPr>
              <a:t>‹#›</a:t>
            </a:fld>
            <a:endParaRPr lang="en-US"/>
          </a:p>
        </p:txBody>
      </p:sp>
    </p:spTree>
    <p:extLst>
      <p:ext uri="{BB962C8B-B14F-4D97-AF65-F5344CB8AC3E}">
        <p14:creationId xmlns:p14="http://schemas.microsoft.com/office/powerpoint/2010/main" val="30216850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02878E-F3D7-3344-BA16-9E20981B5402}" type="slidenum">
              <a:rPr lang="en-US"/>
              <a:pPr>
                <a:defRPr/>
              </a:pPr>
              <a:t>‹#›</a:t>
            </a:fld>
            <a:endParaRPr lang="en-US"/>
          </a:p>
        </p:txBody>
      </p:sp>
    </p:spTree>
    <p:extLst>
      <p:ext uri="{BB962C8B-B14F-4D97-AF65-F5344CB8AC3E}">
        <p14:creationId xmlns:p14="http://schemas.microsoft.com/office/powerpoint/2010/main" val="17521780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156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eaLnBrk="0" hangingPunct="0">
              <a:defRPr/>
            </a:lvl1pPr>
          </a:lstStyle>
          <a:p>
            <a:pPr>
              <a:defRPr/>
            </a:pPr>
            <a:endParaRPr lang="en-US"/>
          </a:p>
        </p:txBody>
      </p:sp>
      <p:sp>
        <p:nvSpPr>
          <p:cNvPr id="27" name="Rectangle 27"/>
          <p:cNvSpPr>
            <a:spLocks noGrp="1" noChangeArrowheads="1"/>
          </p:cNvSpPr>
          <p:nvPr>
            <p:ph type="ftr" sz="quarter" idx="11"/>
          </p:nvPr>
        </p:nvSpPr>
        <p:spPr/>
        <p:txBody>
          <a:bodyPr/>
          <a:lstStyle>
            <a:lvl1pPr eaLnBrk="0" hangingPunct="0">
              <a:defRPr/>
            </a:lvl1pPr>
          </a:lstStyle>
          <a:p>
            <a:pPr>
              <a:defRPr/>
            </a:pPr>
            <a:endParaRPr lang="en-US"/>
          </a:p>
        </p:txBody>
      </p:sp>
      <p:sp>
        <p:nvSpPr>
          <p:cNvPr id="28" name="Rectangle 28"/>
          <p:cNvSpPr>
            <a:spLocks noGrp="1" noChangeArrowheads="1"/>
          </p:cNvSpPr>
          <p:nvPr>
            <p:ph type="sldNum" sz="quarter" idx="12"/>
          </p:nvPr>
        </p:nvSpPr>
        <p:spPr/>
        <p:txBody>
          <a:bodyPr/>
          <a:lstStyle>
            <a:lvl1pPr eaLnBrk="0" hangingPunct="0">
              <a:defRPr/>
            </a:lvl1pPr>
          </a:lstStyle>
          <a:p>
            <a:pPr>
              <a:defRPr/>
            </a:pPr>
            <a:fld id="{BCAF8C76-E7D0-EE4E-953B-10DEA978815B}" type="slidenum">
              <a:rPr lang="en-US"/>
              <a:pPr>
                <a:defRPr/>
              </a:pPr>
              <a:t>‹#›</a:t>
            </a:fld>
            <a:endParaRPr lang="en-US"/>
          </a:p>
        </p:txBody>
      </p:sp>
    </p:spTree>
    <p:extLst>
      <p:ext uri="{BB962C8B-B14F-4D97-AF65-F5344CB8AC3E}">
        <p14:creationId xmlns:p14="http://schemas.microsoft.com/office/powerpoint/2010/main" val="41584522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A1DBFE28-BDB5-7C46-AF70-754B25DE9965}"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71015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99E820-7CF3-4F4D-96A0-997B5ABBAC92}" type="slidenum">
              <a:rPr lang="en-US"/>
              <a:pPr>
                <a:defRPr/>
              </a:pPr>
              <a:t>‹#›</a:t>
            </a:fld>
            <a:endParaRPr lang="en-US"/>
          </a:p>
        </p:txBody>
      </p:sp>
    </p:spTree>
    <p:extLst>
      <p:ext uri="{BB962C8B-B14F-4D97-AF65-F5344CB8AC3E}">
        <p14:creationId xmlns:p14="http://schemas.microsoft.com/office/powerpoint/2010/main" val="23740189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80E2D292-6843-B944-80AE-BF2B78037FEA}"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2658464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ABB63B8A-FE81-EB45-BD19-9560310DE970}"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1780461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27"/>
          <p:cNvSpPr>
            <a:spLocks noGrp="1" noChangeArrowheads="1"/>
          </p:cNvSpPr>
          <p:nvPr>
            <p:ph type="sldNum" sz="quarter" idx="11"/>
          </p:nvPr>
        </p:nvSpPr>
        <p:spPr/>
        <p:txBody>
          <a:bodyPr/>
          <a:lstStyle>
            <a:lvl1pPr eaLnBrk="0" hangingPunct="0">
              <a:defRPr/>
            </a:lvl1pPr>
          </a:lstStyle>
          <a:p>
            <a:pPr>
              <a:defRPr/>
            </a:pPr>
            <a:fld id="{E493CB9B-DCAD-1A40-BCA8-8FFC267FD4C9}" type="slidenum">
              <a:rPr lang="en-US"/>
              <a:pPr>
                <a:defRPr/>
              </a:pPr>
              <a:t>‹#›</a:t>
            </a:fld>
            <a:endParaRPr lang="en-US"/>
          </a:p>
        </p:txBody>
      </p:sp>
      <p:sp>
        <p:nvSpPr>
          <p:cNvPr id="9"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2172334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27"/>
          <p:cNvSpPr>
            <a:spLocks noGrp="1" noChangeArrowheads="1"/>
          </p:cNvSpPr>
          <p:nvPr>
            <p:ph type="sldNum" sz="quarter" idx="11"/>
          </p:nvPr>
        </p:nvSpPr>
        <p:spPr/>
        <p:txBody>
          <a:bodyPr/>
          <a:lstStyle>
            <a:lvl1pPr eaLnBrk="0" hangingPunct="0">
              <a:defRPr/>
            </a:lvl1pPr>
          </a:lstStyle>
          <a:p>
            <a:pPr>
              <a:defRPr/>
            </a:pPr>
            <a:fld id="{AC57F687-67F2-5A40-8B9B-84BA31532EC6}" type="slidenum">
              <a:rPr lang="en-US"/>
              <a:pPr>
                <a:defRPr/>
              </a:pPr>
              <a:t>‹#›</a:t>
            </a:fld>
            <a:endParaRPr lang="en-US"/>
          </a:p>
        </p:txBody>
      </p:sp>
      <p:sp>
        <p:nvSpPr>
          <p:cNvPr id="5"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6184918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3" name="Rectangle 27"/>
          <p:cNvSpPr>
            <a:spLocks noGrp="1" noChangeArrowheads="1"/>
          </p:cNvSpPr>
          <p:nvPr>
            <p:ph type="sldNum" sz="quarter" idx="11"/>
          </p:nvPr>
        </p:nvSpPr>
        <p:spPr/>
        <p:txBody>
          <a:bodyPr/>
          <a:lstStyle>
            <a:lvl1pPr eaLnBrk="0" hangingPunct="0">
              <a:defRPr/>
            </a:lvl1pPr>
          </a:lstStyle>
          <a:p>
            <a:pPr>
              <a:defRPr/>
            </a:pPr>
            <a:fld id="{DFDAAE69-1E55-954C-8B39-EC0DE0ED0AE3}" type="slidenum">
              <a:rPr lang="en-US"/>
              <a:pPr>
                <a:defRPr/>
              </a:pPr>
              <a:t>‹#›</a:t>
            </a:fld>
            <a:endParaRPr lang="en-US"/>
          </a:p>
        </p:txBody>
      </p:sp>
      <p:sp>
        <p:nvSpPr>
          <p:cNvPr id="4"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48444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B8EDB5B8-60C6-F34C-BEF8-78641D31FAB1}"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10492787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27"/>
          <p:cNvSpPr>
            <a:spLocks noGrp="1" noChangeArrowheads="1"/>
          </p:cNvSpPr>
          <p:nvPr>
            <p:ph type="sldNum" sz="quarter" idx="11"/>
          </p:nvPr>
        </p:nvSpPr>
        <p:spPr/>
        <p:txBody>
          <a:bodyPr/>
          <a:lstStyle>
            <a:lvl1pPr eaLnBrk="0" hangingPunct="0">
              <a:defRPr/>
            </a:lvl1pPr>
          </a:lstStyle>
          <a:p>
            <a:pPr>
              <a:defRPr/>
            </a:pPr>
            <a:fld id="{C9D00632-4DDD-A440-978B-AB71E5BABC16}" type="slidenum">
              <a:rPr lang="en-US"/>
              <a:pPr>
                <a:defRPr/>
              </a:pPr>
              <a:t>‹#›</a:t>
            </a:fld>
            <a:endParaRPr lang="en-US"/>
          </a:p>
        </p:txBody>
      </p:sp>
      <p:sp>
        <p:nvSpPr>
          <p:cNvPr id="7"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5518544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91C23BC5-4CDC-4D45-A4D2-4675089E63C7}"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373972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27"/>
          <p:cNvSpPr>
            <a:spLocks noGrp="1" noChangeArrowheads="1"/>
          </p:cNvSpPr>
          <p:nvPr>
            <p:ph type="sldNum" sz="quarter" idx="11"/>
          </p:nvPr>
        </p:nvSpPr>
        <p:spPr/>
        <p:txBody>
          <a:bodyPr/>
          <a:lstStyle>
            <a:lvl1pPr eaLnBrk="0" hangingPunct="0">
              <a:defRPr/>
            </a:lvl1pPr>
          </a:lstStyle>
          <a:p>
            <a:pPr>
              <a:defRPr/>
            </a:pPr>
            <a:fld id="{4E8923B5-DD87-8043-A425-4FD0DFD7F5A2}" type="slidenum">
              <a:rPr lang="en-US"/>
              <a:pPr>
                <a:defRPr/>
              </a:pPr>
              <a:t>‹#›</a:t>
            </a:fld>
            <a:endParaRPr lang="en-US"/>
          </a:p>
        </p:txBody>
      </p:sp>
      <p:sp>
        <p:nvSpPr>
          <p:cNvPr id="6" name="Rectangle 28"/>
          <p:cNvSpPr>
            <a:spLocks noGrp="1" noChangeArrowheads="1"/>
          </p:cNvSpPr>
          <p:nvPr>
            <p:ph type="dt" sz="half" idx="12"/>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41022884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815B-C516-CF42-9385-11D829BF762D}" type="slidenum">
              <a:rPr lang="en-US"/>
              <a:pPr>
                <a:defRPr/>
              </a:pPr>
              <a:t>‹#›</a:t>
            </a:fld>
            <a:endParaRPr lang="en-US"/>
          </a:p>
        </p:txBody>
      </p:sp>
    </p:spTree>
    <p:extLst>
      <p:ext uri="{BB962C8B-B14F-4D97-AF65-F5344CB8AC3E}">
        <p14:creationId xmlns:p14="http://schemas.microsoft.com/office/powerpoint/2010/main" val="247475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4B7C2-4D9B-FA48-A136-B12B8CEE7288}" type="slidenum">
              <a:rPr lang="en-US"/>
              <a:pPr>
                <a:defRPr/>
              </a:pPr>
              <a:t>‹#›</a:t>
            </a:fld>
            <a:endParaRPr lang="en-US"/>
          </a:p>
        </p:txBody>
      </p:sp>
    </p:spTree>
    <p:extLst>
      <p:ext uri="{BB962C8B-B14F-4D97-AF65-F5344CB8AC3E}">
        <p14:creationId xmlns:p14="http://schemas.microsoft.com/office/powerpoint/2010/main" val="19508232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D15D-BD52-4946-981E-77E227B7BF32}" type="slidenum">
              <a:rPr lang="en-US"/>
              <a:pPr>
                <a:defRPr/>
              </a:pPr>
              <a:t>‹#›</a:t>
            </a:fld>
            <a:endParaRPr lang="en-US"/>
          </a:p>
        </p:txBody>
      </p:sp>
    </p:spTree>
    <p:extLst>
      <p:ext uri="{BB962C8B-B14F-4D97-AF65-F5344CB8AC3E}">
        <p14:creationId xmlns:p14="http://schemas.microsoft.com/office/powerpoint/2010/main" val="38381752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94989-3D54-294A-A0E7-BA8F68B3E632}" type="slidenum">
              <a:rPr lang="en-US"/>
              <a:pPr>
                <a:defRPr/>
              </a:pPr>
              <a:t>‹#›</a:t>
            </a:fld>
            <a:endParaRPr lang="en-US"/>
          </a:p>
        </p:txBody>
      </p:sp>
    </p:spTree>
    <p:extLst>
      <p:ext uri="{BB962C8B-B14F-4D97-AF65-F5344CB8AC3E}">
        <p14:creationId xmlns:p14="http://schemas.microsoft.com/office/powerpoint/2010/main" val="1766570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6F98B-EE7F-E64A-A995-B82DFFD0B3FB}" type="slidenum">
              <a:rPr lang="en-US"/>
              <a:pPr>
                <a:defRPr/>
              </a:pPr>
              <a:t>‹#›</a:t>
            </a:fld>
            <a:endParaRPr lang="en-US"/>
          </a:p>
        </p:txBody>
      </p:sp>
    </p:spTree>
    <p:extLst>
      <p:ext uri="{BB962C8B-B14F-4D97-AF65-F5344CB8AC3E}">
        <p14:creationId xmlns:p14="http://schemas.microsoft.com/office/powerpoint/2010/main" val="6715146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C3299C-1C73-2B45-94AB-7CF28E54DDD8}" type="slidenum">
              <a:rPr lang="en-US"/>
              <a:pPr>
                <a:defRPr/>
              </a:pPr>
              <a:t>‹#›</a:t>
            </a:fld>
            <a:endParaRPr lang="en-US"/>
          </a:p>
        </p:txBody>
      </p:sp>
    </p:spTree>
    <p:extLst>
      <p:ext uri="{BB962C8B-B14F-4D97-AF65-F5344CB8AC3E}">
        <p14:creationId xmlns:p14="http://schemas.microsoft.com/office/powerpoint/2010/main" val="33017185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5C3FB-17BC-D742-AC2B-42E6B9524C80}" type="slidenum">
              <a:rPr lang="en-US"/>
              <a:pPr>
                <a:defRPr/>
              </a:pPr>
              <a:t>‹#›</a:t>
            </a:fld>
            <a:endParaRPr lang="en-US"/>
          </a:p>
        </p:txBody>
      </p:sp>
    </p:spTree>
    <p:extLst>
      <p:ext uri="{BB962C8B-B14F-4D97-AF65-F5344CB8AC3E}">
        <p14:creationId xmlns:p14="http://schemas.microsoft.com/office/powerpoint/2010/main" val="19339413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505C76-D2D3-F844-842D-E2F85969D111}" type="slidenum">
              <a:rPr lang="en-US"/>
              <a:pPr>
                <a:defRPr/>
              </a:pPr>
              <a:t>‹#›</a:t>
            </a:fld>
            <a:endParaRPr lang="en-US"/>
          </a:p>
        </p:txBody>
      </p:sp>
    </p:spTree>
    <p:extLst>
      <p:ext uri="{BB962C8B-B14F-4D97-AF65-F5344CB8AC3E}">
        <p14:creationId xmlns:p14="http://schemas.microsoft.com/office/powerpoint/2010/main" val="25606813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927AD-D41D-C34C-862D-59218600BCFB}" type="slidenum">
              <a:rPr lang="en-US"/>
              <a:pPr>
                <a:defRPr/>
              </a:pPr>
              <a:t>‹#›</a:t>
            </a:fld>
            <a:endParaRPr lang="en-US"/>
          </a:p>
        </p:txBody>
      </p:sp>
    </p:spTree>
    <p:extLst>
      <p:ext uri="{BB962C8B-B14F-4D97-AF65-F5344CB8AC3E}">
        <p14:creationId xmlns:p14="http://schemas.microsoft.com/office/powerpoint/2010/main" val="3161977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4EC88-D667-6E4C-9D65-A534C8D9A994}" type="slidenum">
              <a:rPr lang="en-US"/>
              <a:pPr>
                <a:defRPr/>
              </a:pPr>
              <a:t>‹#›</a:t>
            </a:fld>
            <a:endParaRPr lang="en-US"/>
          </a:p>
        </p:txBody>
      </p:sp>
    </p:spTree>
    <p:extLst>
      <p:ext uri="{BB962C8B-B14F-4D97-AF65-F5344CB8AC3E}">
        <p14:creationId xmlns:p14="http://schemas.microsoft.com/office/powerpoint/2010/main" val="36948339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BF3F-FB17-3143-AE7C-7A12F83385AE}" type="slidenum">
              <a:rPr lang="en-US"/>
              <a:pPr>
                <a:defRPr/>
              </a:pPr>
              <a:t>‹#›</a:t>
            </a:fld>
            <a:endParaRPr lang="en-US"/>
          </a:p>
        </p:txBody>
      </p:sp>
    </p:spTree>
    <p:extLst>
      <p:ext uri="{BB962C8B-B14F-4D97-AF65-F5344CB8AC3E}">
        <p14:creationId xmlns:p14="http://schemas.microsoft.com/office/powerpoint/2010/main" val="32771680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17739-2BA9-0B46-95F5-42C4EDE3C37A}" type="slidenum">
              <a:rPr lang="en-US"/>
              <a:pPr>
                <a:defRPr/>
              </a:pPr>
              <a:t>‹#›</a:t>
            </a:fld>
            <a:endParaRPr lang="en-US"/>
          </a:p>
        </p:txBody>
      </p:sp>
    </p:spTree>
    <p:extLst>
      <p:ext uri="{BB962C8B-B14F-4D97-AF65-F5344CB8AC3E}">
        <p14:creationId xmlns:p14="http://schemas.microsoft.com/office/powerpoint/2010/main" val="1831625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8DE7E9-6D54-3A4E-AF9D-9405CC0EEB89}" type="slidenum">
              <a:rPr lang="en-US"/>
              <a:pPr>
                <a:defRPr/>
              </a:pPr>
              <a:t>‹#›</a:t>
            </a:fld>
            <a:endParaRPr lang="en-US"/>
          </a:p>
        </p:txBody>
      </p:sp>
    </p:spTree>
    <p:extLst>
      <p:ext uri="{BB962C8B-B14F-4D97-AF65-F5344CB8AC3E}">
        <p14:creationId xmlns:p14="http://schemas.microsoft.com/office/powerpoint/2010/main" val="41232094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A65738-C98C-0F40-9078-F33F449B2400}" type="slidenum">
              <a:rPr lang="en-US"/>
              <a:pPr>
                <a:defRPr/>
              </a:pPr>
              <a:t>‹#›</a:t>
            </a:fld>
            <a:endParaRPr lang="en-US"/>
          </a:p>
        </p:txBody>
      </p:sp>
    </p:spTree>
    <p:extLst>
      <p:ext uri="{BB962C8B-B14F-4D97-AF65-F5344CB8AC3E}">
        <p14:creationId xmlns:p14="http://schemas.microsoft.com/office/powerpoint/2010/main" val="23199386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AB106-E99E-3447-B63F-326A89B4E890}" type="slidenum">
              <a:rPr lang="en-US"/>
              <a:pPr>
                <a:defRPr/>
              </a:pPr>
              <a:t>‹#›</a:t>
            </a:fld>
            <a:endParaRPr lang="en-US"/>
          </a:p>
        </p:txBody>
      </p:sp>
    </p:spTree>
    <p:extLst>
      <p:ext uri="{BB962C8B-B14F-4D97-AF65-F5344CB8AC3E}">
        <p14:creationId xmlns:p14="http://schemas.microsoft.com/office/powerpoint/2010/main" val="15267953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A01F5-D503-194C-BEC6-EA5633BBAD28}" type="slidenum">
              <a:rPr lang="en-US"/>
              <a:pPr>
                <a:defRPr/>
              </a:pPr>
              <a:t>‹#›</a:t>
            </a:fld>
            <a:endParaRPr lang="en-US"/>
          </a:p>
        </p:txBody>
      </p:sp>
    </p:spTree>
    <p:extLst>
      <p:ext uri="{BB962C8B-B14F-4D97-AF65-F5344CB8AC3E}">
        <p14:creationId xmlns:p14="http://schemas.microsoft.com/office/powerpoint/2010/main" val="781077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BCE95-0638-B448-93C5-8582439EB1BD}" type="slidenum">
              <a:rPr lang="en-US"/>
              <a:pPr>
                <a:defRPr/>
              </a:pPr>
              <a:t>‹#›</a:t>
            </a:fld>
            <a:endParaRPr lang="en-US"/>
          </a:p>
        </p:txBody>
      </p:sp>
    </p:spTree>
    <p:extLst>
      <p:ext uri="{BB962C8B-B14F-4D97-AF65-F5344CB8AC3E}">
        <p14:creationId xmlns:p14="http://schemas.microsoft.com/office/powerpoint/2010/main" val="36220695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DB2536-5086-7846-B3F3-6554C042BFD4}" type="slidenum">
              <a:rPr lang="en-US"/>
              <a:pPr>
                <a:defRPr/>
              </a:pPr>
              <a:t>‹#›</a:t>
            </a:fld>
            <a:endParaRPr lang="en-US"/>
          </a:p>
        </p:txBody>
      </p:sp>
    </p:spTree>
    <p:extLst>
      <p:ext uri="{BB962C8B-B14F-4D97-AF65-F5344CB8AC3E}">
        <p14:creationId xmlns:p14="http://schemas.microsoft.com/office/powerpoint/2010/main" val="14947649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F304D4-A3B2-9A45-936B-C6D7581688AE}" type="slidenum">
              <a:rPr lang="en-US"/>
              <a:pPr>
                <a:defRPr/>
              </a:pPr>
              <a:t>‹#›</a:t>
            </a:fld>
            <a:endParaRPr lang="en-US"/>
          </a:p>
        </p:txBody>
      </p:sp>
    </p:spTree>
    <p:extLst>
      <p:ext uri="{BB962C8B-B14F-4D97-AF65-F5344CB8AC3E}">
        <p14:creationId xmlns:p14="http://schemas.microsoft.com/office/powerpoint/2010/main" val="36457760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79F5D-F4D9-C443-AE4B-94F2D7EF5044}" type="slidenum">
              <a:rPr lang="en-US"/>
              <a:pPr>
                <a:defRPr/>
              </a:pPr>
              <a:t>‹#›</a:t>
            </a:fld>
            <a:endParaRPr lang="en-US"/>
          </a:p>
        </p:txBody>
      </p:sp>
    </p:spTree>
    <p:extLst>
      <p:ext uri="{BB962C8B-B14F-4D97-AF65-F5344CB8AC3E}">
        <p14:creationId xmlns:p14="http://schemas.microsoft.com/office/powerpoint/2010/main" val="40137565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ED957C-248F-C24A-9106-1328BBA1528A}" type="slidenum">
              <a:rPr lang="en-US"/>
              <a:pPr>
                <a:defRPr/>
              </a:pPr>
              <a:t>‹#›</a:t>
            </a:fld>
            <a:endParaRPr lang="en-US"/>
          </a:p>
        </p:txBody>
      </p:sp>
    </p:spTree>
    <p:extLst>
      <p:ext uri="{BB962C8B-B14F-4D97-AF65-F5344CB8AC3E}">
        <p14:creationId xmlns:p14="http://schemas.microsoft.com/office/powerpoint/2010/main" val="29418210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E6ED2-0898-294A-BA16-2823DA46A2B1}" type="slidenum">
              <a:rPr lang="en-US"/>
              <a:pPr>
                <a:defRPr/>
              </a:pPr>
              <a:t>‹#›</a:t>
            </a:fld>
            <a:endParaRPr lang="en-US"/>
          </a:p>
        </p:txBody>
      </p:sp>
    </p:spTree>
    <p:extLst>
      <p:ext uri="{BB962C8B-B14F-4D97-AF65-F5344CB8AC3E}">
        <p14:creationId xmlns:p14="http://schemas.microsoft.com/office/powerpoint/2010/main" val="1646063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9EDF8-0870-C446-A5DB-C562296DD5E1}" type="slidenum">
              <a:rPr lang="en-US"/>
              <a:pPr>
                <a:defRPr/>
              </a:pPr>
              <a:t>‹#›</a:t>
            </a:fld>
            <a:endParaRPr lang="en-US"/>
          </a:p>
        </p:txBody>
      </p:sp>
    </p:spTree>
    <p:extLst>
      <p:ext uri="{BB962C8B-B14F-4D97-AF65-F5344CB8AC3E}">
        <p14:creationId xmlns:p14="http://schemas.microsoft.com/office/powerpoint/2010/main" val="570842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662C59-B2D8-0F41-BA8B-DF5BBF072CC6}" type="slidenum">
              <a:rPr lang="en-US"/>
              <a:pPr>
                <a:defRPr/>
              </a:pPr>
              <a:t>‹#›</a:t>
            </a:fld>
            <a:endParaRPr lang="en-US"/>
          </a:p>
        </p:txBody>
      </p:sp>
    </p:spTree>
    <p:extLst>
      <p:ext uri="{BB962C8B-B14F-4D97-AF65-F5344CB8AC3E}">
        <p14:creationId xmlns:p14="http://schemas.microsoft.com/office/powerpoint/2010/main" val="26543723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3FA788-F47B-3544-BD8B-5978672F735C}" type="slidenum">
              <a:rPr lang="en-US"/>
              <a:pPr>
                <a:defRPr/>
              </a:pPr>
              <a:t>‹#›</a:t>
            </a:fld>
            <a:endParaRPr lang="en-US"/>
          </a:p>
        </p:txBody>
      </p:sp>
    </p:spTree>
    <p:extLst>
      <p:ext uri="{BB962C8B-B14F-4D97-AF65-F5344CB8AC3E}">
        <p14:creationId xmlns:p14="http://schemas.microsoft.com/office/powerpoint/2010/main" val="10218935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5DF6A-18BE-D349-880D-FC25FF377C2B}" type="slidenum">
              <a:rPr lang="en-US"/>
              <a:pPr>
                <a:defRPr/>
              </a:pPr>
              <a:t>‹#›</a:t>
            </a:fld>
            <a:endParaRPr lang="en-US"/>
          </a:p>
        </p:txBody>
      </p:sp>
    </p:spTree>
    <p:extLst>
      <p:ext uri="{BB962C8B-B14F-4D97-AF65-F5344CB8AC3E}">
        <p14:creationId xmlns:p14="http://schemas.microsoft.com/office/powerpoint/2010/main" val="36149782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57834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7338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95811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33950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21146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52204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384636"/>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13018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B1BE03-12CC-7D40-AFA3-DAA8B19BD9EA}" type="slidenum">
              <a:rPr lang="en-US"/>
              <a:pPr>
                <a:defRPr/>
              </a:pPr>
              <a:t>‹#›</a:t>
            </a:fld>
            <a:endParaRPr lang="en-US"/>
          </a:p>
        </p:txBody>
      </p:sp>
    </p:spTree>
    <p:extLst>
      <p:ext uri="{BB962C8B-B14F-4D97-AF65-F5344CB8AC3E}">
        <p14:creationId xmlns:p14="http://schemas.microsoft.com/office/powerpoint/2010/main" val="23070947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314459"/>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31194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96838"/>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441645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63541091"/>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583464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3734131"/>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5917947"/>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29109562"/>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1721822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F794AF-DC86-9C4A-8028-CD9625A5B80B}" type="slidenum">
              <a:rPr lang="en-US"/>
              <a:pPr>
                <a:defRPr/>
              </a:pPr>
              <a:t>‹#›</a:t>
            </a:fld>
            <a:endParaRPr lang="en-US"/>
          </a:p>
        </p:txBody>
      </p:sp>
    </p:spTree>
    <p:extLst>
      <p:ext uri="{BB962C8B-B14F-4D97-AF65-F5344CB8AC3E}">
        <p14:creationId xmlns:p14="http://schemas.microsoft.com/office/powerpoint/2010/main" val="22565555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861514"/>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2423092"/>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6850281"/>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7326658"/>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6411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335363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57583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615168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67877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6639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139A90-9BD8-BE4F-9EEB-12E4F4955306}" type="slidenum">
              <a:rPr lang="en-US"/>
              <a:pPr>
                <a:defRPr/>
              </a:pPr>
              <a:t>‹#›</a:t>
            </a:fld>
            <a:endParaRPr lang="en-US"/>
          </a:p>
        </p:txBody>
      </p:sp>
    </p:spTree>
    <p:extLst>
      <p:ext uri="{BB962C8B-B14F-4D97-AF65-F5344CB8AC3E}">
        <p14:creationId xmlns:p14="http://schemas.microsoft.com/office/powerpoint/2010/main" val="2576238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A82784-97A2-B44B-A6D5-1DADECF58F72}" type="slidenum">
              <a:rPr lang="en-US"/>
              <a:pPr>
                <a:defRPr/>
              </a:pPr>
              <a:t>‹#›</a:t>
            </a:fld>
            <a:endParaRPr lang="en-US"/>
          </a:p>
        </p:txBody>
      </p:sp>
    </p:spTree>
    <p:extLst>
      <p:ext uri="{BB962C8B-B14F-4D97-AF65-F5344CB8AC3E}">
        <p14:creationId xmlns:p14="http://schemas.microsoft.com/office/powerpoint/2010/main" val="22484342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925261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710699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97596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69993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900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500151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093547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803394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547400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9706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4AFD5-11D4-6D40-969F-04C1317D6135}" type="slidenum">
              <a:rPr lang="en-US"/>
              <a:pPr>
                <a:defRPr/>
              </a:pPr>
              <a:t>‹#›</a:t>
            </a:fld>
            <a:endParaRPr lang="en-US"/>
          </a:p>
        </p:txBody>
      </p:sp>
    </p:spTree>
    <p:extLst>
      <p:ext uri="{BB962C8B-B14F-4D97-AF65-F5344CB8AC3E}">
        <p14:creationId xmlns:p14="http://schemas.microsoft.com/office/powerpoint/2010/main" val="8309270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159456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944028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509750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286112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550514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694464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08658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1460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52048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698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BEEF1E-9C46-864F-A9C4-2E9F4C5BA69E}" type="slidenum">
              <a:rPr lang="en-US"/>
              <a:pPr>
                <a:defRPr/>
              </a:pPr>
              <a:t>‹#›</a:t>
            </a:fld>
            <a:endParaRPr lang="en-US"/>
          </a:p>
        </p:txBody>
      </p:sp>
    </p:spTree>
    <p:extLst>
      <p:ext uri="{BB962C8B-B14F-4D97-AF65-F5344CB8AC3E}">
        <p14:creationId xmlns:p14="http://schemas.microsoft.com/office/powerpoint/2010/main" val="25367236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66847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81446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4089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0736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55983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30442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0937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52372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509985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06409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C423BA5A-FD3A-5642-AC05-4818BEF7A9BD}" type="slidenum">
              <a:rPr lang="en-US" altLang="ja-JP"/>
              <a:pPr>
                <a:defRPr/>
              </a:pPr>
              <a:t>‹#›</a:t>
            </a:fld>
            <a:endParaRPr lang="en-US" altLang="ja-JP"/>
          </a:p>
        </p:txBody>
      </p:sp>
    </p:spTree>
    <p:extLst>
      <p:ext uri="{BB962C8B-B14F-4D97-AF65-F5344CB8AC3E}">
        <p14:creationId xmlns:p14="http://schemas.microsoft.com/office/powerpoint/2010/main" val="27859475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767595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729750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104941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61497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397313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690267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219160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4/26/19</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694800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8677754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173988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94F3BEA-2768-FB45-B4B1-EADF55CD1108}" type="slidenum">
              <a:rPr lang="en-US" altLang="ja-JP"/>
              <a:pPr>
                <a:defRPr/>
              </a:pPr>
              <a:t>‹#›</a:t>
            </a:fld>
            <a:endParaRPr lang="en-US" altLang="ja-JP"/>
          </a:p>
        </p:txBody>
      </p:sp>
    </p:spTree>
    <p:extLst>
      <p:ext uri="{BB962C8B-B14F-4D97-AF65-F5344CB8AC3E}">
        <p14:creationId xmlns:p14="http://schemas.microsoft.com/office/powerpoint/2010/main" val="34039920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39160230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2546116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7026880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41612555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18053125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8056603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41312342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5674357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26765766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630876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19387ED-BAB2-224E-8AA7-44DB5F9C71A8}" type="slidenum">
              <a:rPr lang="en-US" altLang="ja-JP"/>
              <a:pPr>
                <a:defRPr/>
              </a:pPr>
              <a:t>‹#›</a:t>
            </a:fld>
            <a:endParaRPr lang="en-US" altLang="ja-JP"/>
          </a:p>
        </p:txBody>
      </p:sp>
    </p:spTree>
    <p:extLst>
      <p:ext uri="{BB962C8B-B14F-4D97-AF65-F5344CB8AC3E}">
        <p14:creationId xmlns:p14="http://schemas.microsoft.com/office/powerpoint/2010/main" val="32675928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875042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40726033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18975571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17435932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42026212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28739016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4126029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7076683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45813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153822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F598F4-7ED7-7F41-80CC-F2E48FA6BE4F}" type="slidenum">
              <a:rPr lang="en-US" altLang="ja-JP"/>
              <a:pPr>
                <a:defRPr/>
              </a:pPr>
              <a:t>‹#›</a:t>
            </a:fld>
            <a:endParaRPr lang="en-US" altLang="ja-JP"/>
          </a:p>
        </p:txBody>
      </p:sp>
    </p:spTree>
    <p:extLst>
      <p:ext uri="{BB962C8B-B14F-4D97-AF65-F5344CB8AC3E}">
        <p14:creationId xmlns:p14="http://schemas.microsoft.com/office/powerpoint/2010/main" val="39887544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32600597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3739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6589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6352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5495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3966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531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8568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0038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58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9B772C45-B2B9-544A-8BFB-7996DE169D1E}" type="slidenum">
              <a:rPr lang="en-US" altLang="ja-JP"/>
              <a:pPr>
                <a:defRPr/>
              </a:pPr>
              <a:t>‹#›</a:t>
            </a:fld>
            <a:endParaRPr lang="en-US" altLang="ja-JP"/>
          </a:p>
        </p:txBody>
      </p:sp>
    </p:spTree>
    <p:extLst>
      <p:ext uri="{BB962C8B-B14F-4D97-AF65-F5344CB8AC3E}">
        <p14:creationId xmlns:p14="http://schemas.microsoft.com/office/powerpoint/2010/main" val="41870627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75046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5464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028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3717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00458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3884151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38272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33872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4283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71686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D3B9B496-EA9A-1B46-8B7E-2D10E06CFC57}" type="slidenum">
              <a:rPr lang="en-US" altLang="ja-JP"/>
              <a:pPr>
                <a:defRPr/>
              </a:pPr>
              <a:t>‹#›</a:t>
            </a:fld>
            <a:endParaRPr lang="en-US" altLang="ja-JP"/>
          </a:p>
        </p:txBody>
      </p:sp>
    </p:spTree>
    <p:extLst>
      <p:ext uri="{BB962C8B-B14F-4D97-AF65-F5344CB8AC3E}">
        <p14:creationId xmlns:p14="http://schemas.microsoft.com/office/powerpoint/2010/main" val="22321171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73287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721841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928943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520872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327534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168816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35651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657921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1476573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306518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6F90FF35-8ACE-0E46-8C8F-C55A953A9B9E}" type="slidenum">
              <a:rPr lang="en-US" altLang="ja-JP"/>
              <a:pPr>
                <a:defRPr/>
              </a:pPr>
              <a:t>‹#›</a:t>
            </a:fld>
            <a:endParaRPr lang="en-US" altLang="ja-JP"/>
          </a:p>
        </p:txBody>
      </p:sp>
    </p:spTree>
    <p:extLst>
      <p:ext uri="{BB962C8B-B14F-4D97-AF65-F5344CB8AC3E}">
        <p14:creationId xmlns:p14="http://schemas.microsoft.com/office/powerpoint/2010/main" val="147976743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13252524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16916409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4399088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3156488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39331675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1242081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4407015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40086929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7726825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329951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59832-C06A-2B4E-95DD-72B6EB9800FF}" type="slidenum">
              <a:rPr lang="en-US"/>
              <a:pPr>
                <a:defRPr/>
              </a:pPr>
              <a:t>‹#›</a:t>
            </a:fld>
            <a:endParaRPr lang="en-US"/>
          </a:p>
        </p:txBody>
      </p:sp>
    </p:spTree>
    <p:extLst>
      <p:ext uri="{BB962C8B-B14F-4D97-AF65-F5344CB8AC3E}">
        <p14:creationId xmlns:p14="http://schemas.microsoft.com/office/powerpoint/2010/main" val="1652330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30753FF-73AE-8341-A71B-B386A52A7D2D}" type="slidenum">
              <a:rPr lang="en-US" altLang="ja-JP"/>
              <a:pPr>
                <a:defRPr/>
              </a:pPr>
              <a:t>‹#›</a:t>
            </a:fld>
            <a:endParaRPr lang="en-US" altLang="ja-JP"/>
          </a:p>
        </p:txBody>
      </p:sp>
    </p:spTree>
    <p:extLst>
      <p:ext uri="{BB962C8B-B14F-4D97-AF65-F5344CB8AC3E}">
        <p14:creationId xmlns:p14="http://schemas.microsoft.com/office/powerpoint/2010/main" val="34107903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23425221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36656333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878605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19263075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37680875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10848905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31042218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8067383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2886891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2512515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1EC2AE3-E683-C842-BC44-9F7AE9D5465D}" type="slidenum">
              <a:rPr lang="en-US" altLang="ja-JP"/>
              <a:pPr>
                <a:defRPr/>
              </a:pPr>
              <a:t>‹#›</a:t>
            </a:fld>
            <a:endParaRPr lang="en-US" altLang="ja-JP"/>
          </a:p>
        </p:txBody>
      </p:sp>
    </p:spTree>
    <p:extLst>
      <p:ext uri="{BB962C8B-B14F-4D97-AF65-F5344CB8AC3E}">
        <p14:creationId xmlns:p14="http://schemas.microsoft.com/office/powerpoint/2010/main" val="275474684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11929677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11500919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28055793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31924002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400614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21558251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14174915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8043521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36346024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1305934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6219EAC-49F3-FF48-83F1-EB266816EA30}" type="slidenum">
              <a:rPr lang="en-US" altLang="ja-JP"/>
              <a:pPr>
                <a:defRPr/>
              </a:pPr>
              <a:t>‹#›</a:t>
            </a:fld>
            <a:endParaRPr lang="en-US" altLang="ja-JP"/>
          </a:p>
        </p:txBody>
      </p:sp>
    </p:spTree>
    <p:extLst>
      <p:ext uri="{BB962C8B-B14F-4D97-AF65-F5344CB8AC3E}">
        <p14:creationId xmlns:p14="http://schemas.microsoft.com/office/powerpoint/2010/main" val="31962227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5074783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17774411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19784500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32284942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35575894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41792090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40286664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36820104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18838792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1994976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C130F40-9DFE-FE40-A06D-12D35D487C0F}" type="slidenum">
              <a:rPr lang="en-US" altLang="ja-JP"/>
              <a:pPr>
                <a:defRPr/>
              </a:pPr>
              <a:t>‹#›</a:t>
            </a:fld>
            <a:endParaRPr lang="en-US" altLang="ja-JP"/>
          </a:p>
        </p:txBody>
      </p:sp>
    </p:spTree>
    <p:extLst>
      <p:ext uri="{BB962C8B-B14F-4D97-AF65-F5344CB8AC3E}">
        <p14:creationId xmlns:p14="http://schemas.microsoft.com/office/powerpoint/2010/main" val="12488562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418934587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64863344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17755536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30332214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1864572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39473434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32682965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39798596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38012814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1992283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85E57E6-E907-B04D-9127-D49676CC8FFC}" type="slidenum">
              <a:rPr lang="pt-BR"/>
              <a:pPr>
                <a:defRPr/>
              </a:pPr>
              <a:t>‹#›</a:t>
            </a:fld>
            <a:endParaRPr lang="pt-BR"/>
          </a:p>
        </p:txBody>
      </p:sp>
    </p:spTree>
    <p:extLst>
      <p:ext uri="{BB962C8B-B14F-4D97-AF65-F5344CB8AC3E}">
        <p14:creationId xmlns:p14="http://schemas.microsoft.com/office/powerpoint/2010/main" val="40360078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15625354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21247848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20531780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3441057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0934992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38512268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15229613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239330053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8599302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146808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57F541-0DC4-0744-A884-42CCF8EBC04B}" type="slidenum">
              <a:rPr lang="en-US"/>
              <a:pPr>
                <a:defRPr/>
              </a:pPr>
              <a:t>‹#›</a:t>
            </a:fld>
            <a:endParaRPr lang="en-US"/>
          </a:p>
        </p:txBody>
      </p:sp>
    </p:spTree>
    <p:extLst>
      <p:ext uri="{BB962C8B-B14F-4D97-AF65-F5344CB8AC3E}">
        <p14:creationId xmlns:p14="http://schemas.microsoft.com/office/powerpoint/2010/main" val="10676520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18504402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5862156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6005750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949511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11791541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99561210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32817030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39512201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39494073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3628709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D3B3C-40CF-E34A-BCA8-2242B1827AB0}" type="slidenum">
              <a:rPr lang="en-US"/>
              <a:pPr>
                <a:defRPr/>
              </a:pPr>
              <a:t>‹#›</a:t>
            </a:fld>
            <a:endParaRPr lang="en-US"/>
          </a:p>
        </p:txBody>
      </p:sp>
    </p:spTree>
    <p:extLst>
      <p:ext uri="{BB962C8B-B14F-4D97-AF65-F5344CB8AC3E}">
        <p14:creationId xmlns:p14="http://schemas.microsoft.com/office/powerpoint/2010/main" val="36934372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21867744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31226447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20713909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7600391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339285731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33091576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20240715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15203234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163158919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956519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B2A784-AE64-6846-BDDE-F3D11CBDA79C}" type="slidenum">
              <a:rPr lang="en-US"/>
              <a:pPr>
                <a:defRPr/>
              </a:pPr>
              <a:t>‹#›</a:t>
            </a:fld>
            <a:endParaRPr lang="en-US"/>
          </a:p>
        </p:txBody>
      </p:sp>
    </p:spTree>
    <p:extLst>
      <p:ext uri="{BB962C8B-B14F-4D97-AF65-F5344CB8AC3E}">
        <p14:creationId xmlns:p14="http://schemas.microsoft.com/office/powerpoint/2010/main" val="37705241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36230833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97833423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677180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35714824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326755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3257364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41520359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27390566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9070654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93805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BD489-3965-1744-AF3D-6CCB7A24F34B}" type="slidenum">
              <a:rPr lang="en-US"/>
              <a:pPr>
                <a:defRPr/>
              </a:pPr>
              <a:t>‹#›</a:t>
            </a:fld>
            <a:endParaRPr lang="en-US"/>
          </a:p>
        </p:txBody>
      </p:sp>
    </p:spTree>
    <p:extLst>
      <p:ext uri="{BB962C8B-B14F-4D97-AF65-F5344CB8AC3E}">
        <p14:creationId xmlns:p14="http://schemas.microsoft.com/office/powerpoint/2010/main" val="24537669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065394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9264865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011705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987392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508815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581885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709130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08791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959536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22518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392D06-A0D2-E44D-ADED-9E4DC5C5627B}" type="slidenum">
              <a:rPr lang="en-US"/>
              <a:pPr>
                <a:defRPr/>
              </a:pPr>
              <a:t>‹#›</a:t>
            </a:fld>
            <a:endParaRPr lang="en-US"/>
          </a:p>
        </p:txBody>
      </p:sp>
    </p:spTree>
    <p:extLst>
      <p:ext uri="{BB962C8B-B14F-4D97-AF65-F5344CB8AC3E}">
        <p14:creationId xmlns:p14="http://schemas.microsoft.com/office/powerpoint/2010/main" val="424794395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8" name="Freeform 1030"/>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 name="Freeform 1032"/>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1033"/>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3" name="Freeform 1035"/>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5" name="Freeform 1037"/>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7" name="Freeform 1039"/>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zh-CN" alt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zh-CN" alt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83C31C20-DDD1-2B4A-A16E-973B442974F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6864754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243EB5-C9FF-8D41-8E94-EEBE74D8667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8611677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9CBF9F3-FF3E-A04B-9170-E342CC6593D1}"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966583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1D39CDC-754D-7B42-AF2D-D4CF40556A0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2027068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2B73DC7-48A0-4B41-AE59-9A1779098E99}"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119875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580BAD37-860A-FB4E-B4B4-2421649413A6}"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608522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7108CFDE-60BB-C84C-A2BC-CDC21A1B273C}"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772470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DA70421-ED03-B740-A97B-208E7D81DF5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606868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DD56DE2-7B60-8944-9E1A-D6F3005AA73A}"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21006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432346B-AA4E-3043-ACE3-38921FBE8B7F}"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6145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BA243-40AC-B144-A6AB-A16884A72F46}" type="slidenum">
              <a:rPr lang="en-US"/>
              <a:pPr>
                <a:defRPr/>
              </a:pPr>
              <a:t>‹#›</a:t>
            </a:fld>
            <a:endParaRPr lang="en-US"/>
          </a:p>
        </p:txBody>
      </p:sp>
    </p:spTree>
    <p:extLst>
      <p:ext uri="{BB962C8B-B14F-4D97-AF65-F5344CB8AC3E}">
        <p14:creationId xmlns:p14="http://schemas.microsoft.com/office/powerpoint/2010/main" val="3878788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2B729D-EC0E-334A-B615-5D16394CBB58}" type="slidenum">
              <a:rPr lang="en-US"/>
              <a:pPr>
                <a:defRPr/>
              </a:pPr>
              <a:t>‹#›</a:t>
            </a:fld>
            <a:endParaRPr lang="en-US"/>
          </a:p>
        </p:txBody>
      </p:sp>
    </p:spTree>
    <p:extLst>
      <p:ext uri="{BB962C8B-B14F-4D97-AF65-F5344CB8AC3E}">
        <p14:creationId xmlns:p14="http://schemas.microsoft.com/office/powerpoint/2010/main" val="8159818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4509DE-A70C-AC45-951D-2A7ABA9D1770}" type="slidenum">
              <a:rPr lang="en-US" altLang="zh-CN">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673834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50C41-39C1-4144-82A3-ED7C205566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293294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5C2A23-8416-134F-9D30-6C9F63CFCDD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779230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465AC3-0A4F-F84B-A528-2A52815535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102877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306DF-9A0E-6942-8B4C-EFFD15CCDB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8305200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20EC2D-811C-6B43-8C5D-75C842FD89B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712539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928F8-4E17-3940-B8A0-89E9295625C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129836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749652-068C-AA4A-83C6-95CDDB93628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408357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AAA986-D4B7-5440-BAC2-677DEB69B6E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1829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C91AE-BAED-924B-A9A7-ECE02BEB10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055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574E26-1FDB-454E-8405-A560E8A1D9DE}" type="slidenum">
              <a:rPr lang="en-US"/>
              <a:pPr>
                <a:defRPr/>
              </a:pPr>
              <a:t>‹#›</a:t>
            </a:fld>
            <a:endParaRPr lang="en-US"/>
          </a:p>
        </p:txBody>
      </p:sp>
    </p:spTree>
    <p:extLst>
      <p:ext uri="{BB962C8B-B14F-4D97-AF65-F5344CB8AC3E}">
        <p14:creationId xmlns:p14="http://schemas.microsoft.com/office/powerpoint/2010/main" val="39983669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663F15-BC3B-484C-84B0-F77DD932837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1035349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682F85-CB30-DE4D-A67B-2D73E53BA9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73800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730002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07940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28711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77255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96034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89256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34952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1816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95BB9-B61E-5944-B628-A9A2348F87B0}" type="slidenum">
              <a:rPr lang="en-US"/>
              <a:pPr>
                <a:defRPr/>
              </a:pPr>
              <a:t>‹#›</a:t>
            </a:fld>
            <a:endParaRPr lang="en-US"/>
          </a:p>
        </p:txBody>
      </p:sp>
    </p:spTree>
    <p:extLst>
      <p:ext uri="{BB962C8B-B14F-4D97-AF65-F5344CB8AC3E}">
        <p14:creationId xmlns:p14="http://schemas.microsoft.com/office/powerpoint/2010/main" val="298358029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25594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5450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159345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64411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5151795"/>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06052208"/>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64069517"/>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15625406"/>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84157681"/>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7853278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DCDD9-67FC-CC45-AE28-3CD7C2600295}" type="slidenum">
              <a:rPr lang="en-US"/>
              <a:pPr>
                <a:defRPr/>
              </a:pPr>
              <a:t>‹#›</a:t>
            </a:fld>
            <a:endParaRPr lang="en-US"/>
          </a:p>
        </p:txBody>
      </p:sp>
    </p:spTree>
    <p:extLst>
      <p:ext uri="{BB962C8B-B14F-4D97-AF65-F5344CB8AC3E}">
        <p14:creationId xmlns:p14="http://schemas.microsoft.com/office/powerpoint/2010/main" val="268009333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40082613"/>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87599190"/>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0421562"/>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77677427"/>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9728060"/>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4881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1350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91882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6826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265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C12E4-6BCE-5646-8532-B3CA27A2A051}" type="slidenum">
              <a:rPr lang="en-US"/>
              <a:pPr>
                <a:defRPr/>
              </a:pPr>
              <a:t>‹#›</a:t>
            </a:fld>
            <a:endParaRPr lang="en-US"/>
          </a:p>
        </p:txBody>
      </p:sp>
    </p:spTree>
    <p:extLst>
      <p:ext uri="{BB962C8B-B14F-4D97-AF65-F5344CB8AC3E}">
        <p14:creationId xmlns:p14="http://schemas.microsoft.com/office/powerpoint/2010/main" val="21733011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7582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25415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7923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0592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698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51883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686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9790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7200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55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E98C4-0F1C-4E43-986C-93914C91C27F}" type="slidenum">
              <a:rPr lang="en-US"/>
              <a:pPr>
                <a:defRPr/>
              </a:pPr>
              <a:t>‹#›</a:t>
            </a:fld>
            <a:endParaRPr lang="en-US"/>
          </a:p>
        </p:txBody>
      </p:sp>
    </p:spTree>
    <p:extLst>
      <p:ext uri="{BB962C8B-B14F-4D97-AF65-F5344CB8AC3E}">
        <p14:creationId xmlns:p14="http://schemas.microsoft.com/office/powerpoint/2010/main" val="365122193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36448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22025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4246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39695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0779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0933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95896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14856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58941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0435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68A59E-0BA8-114C-A152-31ABE10E7F6F}" type="slidenum">
              <a:rPr lang="en-US"/>
              <a:pPr>
                <a:defRPr/>
              </a:pPr>
              <a:t>‹#›</a:t>
            </a:fld>
            <a:endParaRPr lang="en-US"/>
          </a:p>
        </p:txBody>
      </p:sp>
    </p:spTree>
    <p:extLst>
      <p:ext uri="{BB962C8B-B14F-4D97-AF65-F5344CB8AC3E}">
        <p14:creationId xmlns:p14="http://schemas.microsoft.com/office/powerpoint/2010/main" val="136536071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0538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7094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355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8580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45572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92037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56209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85068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08244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819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198B37-E75E-2D46-A331-B0B34B2649A1}" type="slidenum">
              <a:rPr lang="en-US"/>
              <a:pPr>
                <a:defRPr/>
              </a:pPr>
              <a:t>‹#›</a:t>
            </a:fld>
            <a:endParaRPr lang="en-US"/>
          </a:p>
        </p:txBody>
      </p:sp>
    </p:spTree>
    <p:extLst>
      <p:ext uri="{BB962C8B-B14F-4D97-AF65-F5344CB8AC3E}">
        <p14:creationId xmlns:p14="http://schemas.microsoft.com/office/powerpoint/2010/main" val="21265115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76047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2752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53F80452-ACC8-43AE-B19B-3B38505B3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1913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CEF38F1A-A880-4062-9A73-F24BA575FA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279594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88E09CD9-455C-440C-9377-45057117AF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089166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FCCF6DA5-F4D0-4978-85DD-24CBD803A8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451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fld id="{31A7360C-4220-46DD-AC54-6986A19210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98177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fld id="{BA12136E-0A05-4152-80E2-6861FA2DC49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646667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fld id="{E2EC0615-18A1-45EC-BCB1-060014959B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50902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5C88B965-6AFB-4B08-B10B-F85DF02C0C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54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F67658-9B44-3A45-91B1-572360D90A2A}" type="slidenum">
              <a:rPr lang="en-US"/>
              <a:pPr>
                <a:defRPr/>
              </a:pPr>
              <a:t>‹#›</a:t>
            </a:fld>
            <a:endParaRPr lang="en-US"/>
          </a:p>
        </p:txBody>
      </p:sp>
    </p:spTree>
    <p:extLst>
      <p:ext uri="{BB962C8B-B14F-4D97-AF65-F5344CB8AC3E}">
        <p14:creationId xmlns:p14="http://schemas.microsoft.com/office/powerpoint/2010/main" val="3066689322"/>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553DFC75-DA2A-43F3-9525-4B6E15A74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99713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9B52558B-3235-43E8-B34B-B47CA7A908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93721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D32BF708-F777-4E5E-88CF-096F57F806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3692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MS PGothic" pitchFamily="34" charset="-128"/>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MS PGothic" pitchFamily="34" charset="-128"/>
                <a:cs typeface="+mn-cs"/>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BF0B255-5629-4496-BD26-0CFBADDD75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891972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2EE5E36-EDD8-4D20-B469-E391DD5C107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5847138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B7FDB04-80D5-4889-BF39-B74C3825E45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583855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AB2A1F9-99AD-469C-99C0-E0595B332024}"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16323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B149EA9B-8859-43DF-9E7C-C1231336074E}"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5473397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6D83F0A6-4175-4FB1-9B2D-0EB83D0079D8}"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1033004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B576CD95-656F-48A2-B63C-A62A8CD75C57}"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878155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296685-F8B4-CC45-9627-22A5E74166AC}" type="slidenum">
              <a:rPr lang="en-US"/>
              <a:pPr>
                <a:defRPr/>
              </a:pPr>
              <a:t>‹#›</a:t>
            </a:fld>
            <a:endParaRPr lang="en-US"/>
          </a:p>
        </p:txBody>
      </p:sp>
    </p:spTree>
    <p:extLst>
      <p:ext uri="{BB962C8B-B14F-4D97-AF65-F5344CB8AC3E}">
        <p14:creationId xmlns:p14="http://schemas.microsoft.com/office/powerpoint/2010/main" val="2054227809"/>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2C74EFA4-7717-40E7-8B7D-F5037670FA5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7791038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6BA332F-EE6B-42CD-8376-C5CB9A25EACC}"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7406276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7C0BB3D-C88F-4FA1-B929-5B77BEAC6B2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0258101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48AA0A7-808D-4B0B-B536-F05DCA89ACC6}"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773647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2604395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1608985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8120207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803237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009116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268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E38855-FE57-1B40-BA0F-9E42F3E2FC5E}" type="slidenum">
              <a:rPr lang="en-US"/>
              <a:pPr>
                <a:defRPr/>
              </a:pPr>
              <a:t>‹#›</a:t>
            </a:fld>
            <a:endParaRPr lang="en-US"/>
          </a:p>
        </p:txBody>
      </p:sp>
    </p:spTree>
    <p:extLst>
      <p:ext uri="{BB962C8B-B14F-4D97-AF65-F5344CB8AC3E}">
        <p14:creationId xmlns:p14="http://schemas.microsoft.com/office/powerpoint/2010/main" val="2349908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2D8A5FC-2197-F04B-BF7A-82BDA5BE02D8}" type="slidenum">
              <a:rPr lang="en-US"/>
              <a:pPr>
                <a:defRPr/>
              </a:pPr>
              <a:t>‹#›</a:t>
            </a:fld>
            <a:endParaRPr lang="en-US"/>
          </a:p>
        </p:txBody>
      </p:sp>
    </p:spTree>
    <p:extLst>
      <p:ext uri="{BB962C8B-B14F-4D97-AF65-F5344CB8AC3E}">
        <p14:creationId xmlns:p14="http://schemas.microsoft.com/office/powerpoint/2010/main" val="280359321"/>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5505892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7133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8828407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377058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315903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96656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909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65E96E2-350C-024B-B184-C305518A1F93}" type="slidenum">
              <a:rPr lang="en-US"/>
              <a:pPr>
                <a:defRPr/>
              </a:pPr>
              <a:t>‹#›</a:t>
            </a:fld>
            <a:endParaRPr lang="en-US"/>
          </a:p>
        </p:txBody>
      </p:sp>
    </p:spTree>
    <p:extLst>
      <p:ext uri="{BB962C8B-B14F-4D97-AF65-F5344CB8AC3E}">
        <p14:creationId xmlns:p14="http://schemas.microsoft.com/office/powerpoint/2010/main" val="26597137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8FB973-5999-BE4F-9B1F-B6E7FB0C7149}" type="slidenum">
              <a:rPr lang="en-US"/>
              <a:pPr>
                <a:defRPr/>
              </a:pPr>
              <a:t>‹#›</a:t>
            </a:fld>
            <a:endParaRPr lang="en-US"/>
          </a:p>
        </p:txBody>
      </p:sp>
    </p:spTree>
    <p:extLst>
      <p:ext uri="{BB962C8B-B14F-4D97-AF65-F5344CB8AC3E}">
        <p14:creationId xmlns:p14="http://schemas.microsoft.com/office/powerpoint/2010/main" val="418979983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867ACE-5FE7-5041-AFB6-A4DBC135D552}" type="slidenum">
              <a:rPr lang="en-US"/>
              <a:pPr>
                <a:defRPr/>
              </a:pPr>
              <a:t>‹#›</a:t>
            </a:fld>
            <a:endParaRPr lang="en-US"/>
          </a:p>
        </p:txBody>
      </p:sp>
    </p:spTree>
    <p:extLst>
      <p:ext uri="{BB962C8B-B14F-4D97-AF65-F5344CB8AC3E}">
        <p14:creationId xmlns:p14="http://schemas.microsoft.com/office/powerpoint/2010/main" val="39441986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0598CAD-B17D-F74F-84B6-094FAB542E74}" type="slidenum">
              <a:rPr lang="en-US"/>
              <a:pPr>
                <a:defRPr/>
              </a:pPr>
              <a:t>‹#›</a:t>
            </a:fld>
            <a:endParaRPr lang="en-US"/>
          </a:p>
        </p:txBody>
      </p:sp>
    </p:spTree>
    <p:extLst>
      <p:ext uri="{BB962C8B-B14F-4D97-AF65-F5344CB8AC3E}">
        <p14:creationId xmlns:p14="http://schemas.microsoft.com/office/powerpoint/2010/main" val="12999296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A856AEF-D256-CF4C-8D21-47D66EC2C984}" type="slidenum">
              <a:rPr lang="en-US"/>
              <a:pPr>
                <a:defRPr/>
              </a:pPr>
              <a:t>‹#›</a:t>
            </a:fld>
            <a:endParaRPr lang="en-US"/>
          </a:p>
        </p:txBody>
      </p:sp>
    </p:spTree>
    <p:extLst>
      <p:ext uri="{BB962C8B-B14F-4D97-AF65-F5344CB8AC3E}">
        <p14:creationId xmlns:p14="http://schemas.microsoft.com/office/powerpoint/2010/main" val="25988220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472573-6DB2-7149-9D91-FB78480208FB}" type="slidenum">
              <a:rPr lang="en-US"/>
              <a:pPr>
                <a:defRPr/>
              </a:pPr>
              <a:t>‹#›</a:t>
            </a:fld>
            <a:endParaRPr lang="en-US"/>
          </a:p>
        </p:txBody>
      </p:sp>
    </p:spTree>
    <p:extLst>
      <p:ext uri="{BB962C8B-B14F-4D97-AF65-F5344CB8AC3E}">
        <p14:creationId xmlns:p14="http://schemas.microsoft.com/office/powerpoint/2010/main" val="426423077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A985E1B-C64E-7940-A7F7-A959BB0324FA}" type="slidenum">
              <a:rPr lang="en-US"/>
              <a:pPr>
                <a:defRPr/>
              </a:pPr>
              <a:t>‹#›</a:t>
            </a:fld>
            <a:endParaRPr lang="en-US"/>
          </a:p>
        </p:txBody>
      </p:sp>
    </p:spTree>
    <p:extLst>
      <p:ext uri="{BB962C8B-B14F-4D97-AF65-F5344CB8AC3E}">
        <p14:creationId xmlns:p14="http://schemas.microsoft.com/office/powerpoint/2010/main" val="250843923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68EEC34-FB8E-E549-8F5C-8864BBFE17B5}" type="slidenum">
              <a:rPr lang="en-US"/>
              <a:pPr>
                <a:defRPr/>
              </a:pPr>
              <a:t>‹#›</a:t>
            </a:fld>
            <a:endParaRPr lang="en-US"/>
          </a:p>
        </p:txBody>
      </p:sp>
    </p:spTree>
    <p:extLst>
      <p:ext uri="{BB962C8B-B14F-4D97-AF65-F5344CB8AC3E}">
        <p14:creationId xmlns:p14="http://schemas.microsoft.com/office/powerpoint/2010/main" val="54073817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023323-09B9-2740-938D-C63D7130A651}" type="slidenum">
              <a:rPr lang="en-US"/>
              <a:pPr>
                <a:defRPr/>
              </a:pPr>
              <a:t>‹#›</a:t>
            </a:fld>
            <a:endParaRPr lang="en-US"/>
          </a:p>
        </p:txBody>
      </p:sp>
    </p:spTree>
    <p:extLst>
      <p:ext uri="{BB962C8B-B14F-4D97-AF65-F5344CB8AC3E}">
        <p14:creationId xmlns:p14="http://schemas.microsoft.com/office/powerpoint/2010/main" val="21230089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73FCAE-160B-3B42-8656-ABB37301493A}" type="slidenum">
              <a:rPr lang="en-US"/>
              <a:pPr>
                <a:defRPr/>
              </a:pPr>
              <a:t>‹#›</a:t>
            </a:fld>
            <a:endParaRPr lang="en-US"/>
          </a:p>
        </p:txBody>
      </p:sp>
    </p:spTree>
    <p:extLst>
      <p:ext uri="{BB962C8B-B14F-4D97-AF65-F5344CB8AC3E}">
        <p14:creationId xmlns:p14="http://schemas.microsoft.com/office/powerpoint/2010/main" val="604552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3F5005-21E1-2A42-B290-B0636CF14BA4}" type="slidenum">
              <a:rPr lang="en-US"/>
              <a:pPr>
                <a:defRPr/>
              </a:pPr>
              <a:t>‹#›</a:t>
            </a:fld>
            <a:endParaRPr lang="en-US"/>
          </a:p>
        </p:txBody>
      </p:sp>
    </p:spTree>
    <p:extLst>
      <p:ext uri="{BB962C8B-B14F-4D97-AF65-F5344CB8AC3E}">
        <p14:creationId xmlns:p14="http://schemas.microsoft.com/office/powerpoint/2010/main" val="375785897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73B9662-0059-264F-9260-95C5CA78AE99}" type="slidenum">
              <a:rPr lang="en-US"/>
              <a:pPr>
                <a:defRPr/>
              </a:pPr>
              <a:t>‹#›</a:t>
            </a:fld>
            <a:endParaRPr lang="en-US"/>
          </a:p>
        </p:txBody>
      </p:sp>
    </p:spTree>
    <p:extLst>
      <p:ext uri="{BB962C8B-B14F-4D97-AF65-F5344CB8AC3E}">
        <p14:creationId xmlns:p14="http://schemas.microsoft.com/office/powerpoint/2010/main" val="2002857533"/>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46C3F57-C7AD-6C48-B763-85E87DA9DA9C}" type="slidenum">
              <a:rPr lang="en-US"/>
              <a:pPr>
                <a:defRPr/>
              </a:pPr>
              <a:t>‹#›</a:t>
            </a:fld>
            <a:endParaRPr lang="en-US"/>
          </a:p>
        </p:txBody>
      </p:sp>
    </p:spTree>
    <p:extLst>
      <p:ext uri="{BB962C8B-B14F-4D97-AF65-F5344CB8AC3E}">
        <p14:creationId xmlns:p14="http://schemas.microsoft.com/office/powerpoint/2010/main" val="102493325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E40724B-136F-E44A-A034-0EC41E46E931}" type="slidenum">
              <a:rPr lang="en-US"/>
              <a:pPr>
                <a:defRPr/>
              </a:pPr>
              <a:t>‹#›</a:t>
            </a:fld>
            <a:endParaRPr lang="en-US"/>
          </a:p>
        </p:txBody>
      </p:sp>
    </p:spTree>
    <p:extLst>
      <p:ext uri="{BB962C8B-B14F-4D97-AF65-F5344CB8AC3E}">
        <p14:creationId xmlns:p14="http://schemas.microsoft.com/office/powerpoint/2010/main" val="4134903028"/>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5C2EF6A-6A81-2C43-A8AE-D5F43D370415}" type="slidenum">
              <a:rPr lang="en-US"/>
              <a:pPr>
                <a:defRPr/>
              </a:pPr>
              <a:t>‹#›</a:t>
            </a:fld>
            <a:endParaRPr lang="en-US"/>
          </a:p>
        </p:txBody>
      </p:sp>
    </p:spTree>
    <p:extLst>
      <p:ext uri="{BB962C8B-B14F-4D97-AF65-F5344CB8AC3E}">
        <p14:creationId xmlns:p14="http://schemas.microsoft.com/office/powerpoint/2010/main" val="2759845351"/>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6670341-7028-9F43-9CE8-056EA5F4DC41}" type="slidenum">
              <a:rPr lang="en-US"/>
              <a:pPr>
                <a:defRPr/>
              </a:pPr>
              <a:t>‹#›</a:t>
            </a:fld>
            <a:endParaRPr lang="en-US"/>
          </a:p>
        </p:txBody>
      </p:sp>
    </p:spTree>
    <p:extLst>
      <p:ext uri="{BB962C8B-B14F-4D97-AF65-F5344CB8AC3E}">
        <p14:creationId xmlns:p14="http://schemas.microsoft.com/office/powerpoint/2010/main" val="244654280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2A95616-3F7E-694A-8974-05BCBD8AF811}" type="slidenum">
              <a:rPr lang="en-US"/>
              <a:pPr>
                <a:defRPr/>
              </a:pPr>
              <a:t>‹#›</a:t>
            </a:fld>
            <a:endParaRPr lang="en-US"/>
          </a:p>
        </p:txBody>
      </p:sp>
    </p:spTree>
    <p:extLst>
      <p:ext uri="{BB962C8B-B14F-4D97-AF65-F5344CB8AC3E}">
        <p14:creationId xmlns:p14="http://schemas.microsoft.com/office/powerpoint/2010/main" val="107138171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5E12CA6-E2D5-A042-BBC1-DFFEFADC313B}" type="slidenum">
              <a:rPr lang="en-US"/>
              <a:pPr>
                <a:defRPr/>
              </a:pPr>
              <a:t>‹#›</a:t>
            </a:fld>
            <a:endParaRPr lang="en-US"/>
          </a:p>
        </p:txBody>
      </p:sp>
    </p:spTree>
    <p:extLst>
      <p:ext uri="{BB962C8B-B14F-4D97-AF65-F5344CB8AC3E}">
        <p14:creationId xmlns:p14="http://schemas.microsoft.com/office/powerpoint/2010/main" val="1570689401"/>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C89D035-AE21-CE47-A496-BC2B99EC8A39}" type="slidenum">
              <a:rPr lang="en-US"/>
              <a:pPr>
                <a:defRPr/>
              </a:pPr>
              <a:t>‹#›</a:t>
            </a:fld>
            <a:endParaRPr lang="en-US"/>
          </a:p>
        </p:txBody>
      </p:sp>
    </p:spTree>
    <p:extLst>
      <p:ext uri="{BB962C8B-B14F-4D97-AF65-F5344CB8AC3E}">
        <p14:creationId xmlns:p14="http://schemas.microsoft.com/office/powerpoint/2010/main" val="3550396387"/>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FF7A6C2-0B8D-DB4D-8974-8C688D54BB1B}" type="slidenum">
              <a:rPr lang="en-US"/>
              <a:pPr>
                <a:defRPr/>
              </a:pPr>
              <a:t>‹#›</a:t>
            </a:fld>
            <a:endParaRPr lang="en-US"/>
          </a:p>
        </p:txBody>
      </p:sp>
    </p:spTree>
    <p:extLst>
      <p:ext uri="{BB962C8B-B14F-4D97-AF65-F5344CB8AC3E}">
        <p14:creationId xmlns:p14="http://schemas.microsoft.com/office/powerpoint/2010/main" val="1428563821"/>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900555-3F71-2341-9CE9-EAB8B120048F}" type="slidenum">
              <a:rPr lang="en-US"/>
              <a:pPr>
                <a:defRPr/>
              </a:pPr>
              <a:t>‹#›</a:t>
            </a:fld>
            <a:endParaRPr lang="en-US"/>
          </a:p>
        </p:txBody>
      </p:sp>
    </p:spTree>
    <p:extLst>
      <p:ext uri="{BB962C8B-B14F-4D97-AF65-F5344CB8AC3E}">
        <p14:creationId xmlns:p14="http://schemas.microsoft.com/office/powerpoint/2010/main" val="623587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A9B54BE-213E-B94C-B6C7-0E3C62220778}" type="slidenum">
              <a:rPr lang="en-US"/>
              <a:pPr>
                <a:defRPr/>
              </a:pPr>
              <a:t>‹#›</a:t>
            </a:fld>
            <a:endParaRPr lang="en-US"/>
          </a:p>
        </p:txBody>
      </p:sp>
    </p:spTree>
    <p:extLst>
      <p:ext uri="{BB962C8B-B14F-4D97-AF65-F5344CB8AC3E}">
        <p14:creationId xmlns:p14="http://schemas.microsoft.com/office/powerpoint/2010/main" val="54304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9E9E0E7-8FA0-0046-90FA-9A791639341E}" type="slidenum">
              <a:rPr lang="en-US"/>
              <a:pPr>
                <a:defRPr/>
              </a:pPr>
              <a:t>‹#›</a:t>
            </a:fld>
            <a:endParaRPr lang="en-US"/>
          </a:p>
        </p:txBody>
      </p:sp>
    </p:spTree>
    <p:extLst>
      <p:ext uri="{BB962C8B-B14F-4D97-AF65-F5344CB8AC3E}">
        <p14:creationId xmlns:p14="http://schemas.microsoft.com/office/powerpoint/2010/main" val="2719891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79712BD3-BCCE-3E42-96F4-2243F32A4E93}" type="slidenum">
              <a:rPr lang="en-US"/>
              <a:pPr>
                <a:defRPr/>
              </a:pPr>
              <a:t>‹#›</a:t>
            </a:fld>
            <a:endParaRPr lang="en-US"/>
          </a:p>
        </p:txBody>
      </p:sp>
    </p:spTree>
    <p:extLst>
      <p:ext uri="{BB962C8B-B14F-4D97-AF65-F5344CB8AC3E}">
        <p14:creationId xmlns:p14="http://schemas.microsoft.com/office/powerpoint/2010/main" val="3017873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D093AB1F-307E-EB44-B2AE-CF4753CA2118}" type="slidenum">
              <a:rPr lang="en-US"/>
              <a:pPr>
                <a:defRPr/>
              </a:pPr>
              <a:t>‹#›</a:t>
            </a:fld>
            <a:endParaRPr lang="en-US"/>
          </a:p>
        </p:txBody>
      </p:sp>
    </p:spTree>
    <p:extLst>
      <p:ext uri="{BB962C8B-B14F-4D97-AF65-F5344CB8AC3E}">
        <p14:creationId xmlns:p14="http://schemas.microsoft.com/office/powerpoint/2010/main" val="3525773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87F00159-CE2D-694C-ADAB-C49F8BDAD110}" type="slidenum">
              <a:rPr lang="en-US"/>
              <a:pPr>
                <a:defRPr/>
              </a:pPr>
              <a:t>‹#›</a:t>
            </a:fld>
            <a:endParaRPr lang="en-US"/>
          </a:p>
        </p:txBody>
      </p:sp>
    </p:spTree>
    <p:extLst>
      <p:ext uri="{BB962C8B-B14F-4D97-AF65-F5344CB8AC3E}">
        <p14:creationId xmlns:p14="http://schemas.microsoft.com/office/powerpoint/2010/main" val="114820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4D7441C3-47F8-7543-98D2-B0D8CDE8E2FD}" type="slidenum">
              <a:rPr lang="en-US"/>
              <a:pPr>
                <a:defRPr/>
              </a:pPr>
              <a:t>‹#›</a:t>
            </a:fld>
            <a:endParaRPr lang="en-US"/>
          </a:p>
        </p:txBody>
      </p:sp>
    </p:spTree>
    <p:extLst>
      <p:ext uri="{BB962C8B-B14F-4D97-AF65-F5344CB8AC3E}">
        <p14:creationId xmlns:p14="http://schemas.microsoft.com/office/powerpoint/2010/main" val="4292267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3A44DB89-1E21-DE4C-A002-CB809D075D09}" type="slidenum">
              <a:rPr lang="en-US"/>
              <a:pPr>
                <a:defRPr/>
              </a:pPr>
              <a:t>‹#›</a:t>
            </a:fld>
            <a:endParaRPr lang="en-US"/>
          </a:p>
        </p:txBody>
      </p:sp>
    </p:spTree>
    <p:extLst>
      <p:ext uri="{BB962C8B-B14F-4D97-AF65-F5344CB8AC3E}">
        <p14:creationId xmlns:p14="http://schemas.microsoft.com/office/powerpoint/2010/main" val="332157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96199FB-2867-7042-A673-6C81525F3671}" type="slidenum">
              <a:rPr lang="en-US"/>
              <a:pPr>
                <a:defRPr/>
              </a:pPr>
              <a:t>‹#›</a:t>
            </a:fld>
            <a:endParaRPr lang="en-US"/>
          </a:p>
        </p:txBody>
      </p:sp>
    </p:spTree>
    <p:extLst>
      <p:ext uri="{BB962C8B-B14F-4D97-AF65-F5344CB8AC3E}">
        <p14:creationId xmlns:p14="http://schemas.microsoft.com/office/powerpoint/2010/main" val="1053800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BC3A1A0-BBDD-4740-B059-C3FCBD2CA6C0}" type="slidenum">
              <a:rPr lang="en-US"/>
              <a:pPr>
                <a:defRPr/>
              </a:pPr>
              <a:t>‹#›</a:t>
            </a:fld>
            <a:endParaRPr lang="en-US"/>
          </a:p>
        </p:txBody>
      </p:sp>
    </p:spTree>
    <p:extLst>
      <p:ext uri="{BB962C8B-B14F-4D97-AF65-F5344CB8AC3E}">
        <p14:creationId xmlns:p14="http://schemas.microsoft.com/office/powerpoint/2010/main" val="3671634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44CD1DCB-ACD5-AC45-AB97-ABE5C0B0084D}" type="slidenum">
              <a:rPr lang="en-US"/>
              <a:pPr>
                <a:defRPr/>
              </a:pPr>
              <a:t>‹#›</a:t>
            </a:fld>
            <a:endParaRPr lang="en-US"/>
          </a:p>
        </p:txBody>
      </p:sp>
    </p:spTree>
    <p:extLst>
      <p:ext uri="{BB962C8B-B14F-4D97-AF65-F5344CB8AC3E}">
        <p14:creationId xmlns:p14="http://schemas.microsoft.com/office/powerpoint/2010/main" val="3581040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75E58B-8665-D343-A18A-AF42A0944049}" type="slidenum">
              <a:rPr lang="en-US"/>
              <a:pPr>
                <a:defRPr/>
              </a:pPr>
              <a:t>‹#›</a:t>
            </a:fld>
            <a:endParaRPr lang="en-US"/>
          </a:p>
        </p:txBody>
      </p:sp>
    </p:spTree>
    <p:extLst>
      <p:ext uri="{BB962C8B-B14F-4D97-AF65-F5344CB8AC3E}">
        <p14:creationId xmlns:p14="http://schemas.microsoft.com/office/powerpoint/2010/main" val="239926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ea typeface="ＭＳ Ｐゴシック"/>
                <a:cs typeface="ＭＳ Ｐゴシック" charset="0"/>
              </a:defRPr>
            </a:lvl1pPr>
          </a:lstStyle>
          <a:p>
            <a:pPr>
              <a:defRPr/>
            </a:pPr>
            <a:fld id="{67B3DC7B-75A8-AB47-9EFE-A5DAFE74D216}" type="slidenum">
              <a:rPr lang="en-US"/>
              <a:pPr>
                <a:defRPr/>
              </a:pPr>
              <a:t>‹#›</a:t>
            </a:fld>
            <a:endParaRPr lang="en-US"/>
          </a:p>
        </p:txBody>
      </p:sp>
    </p:spTree>
    <p:extLst>
      <p:ext uri="{BB962C8B-B14F-4D97-AF65-F5344CB8AC3E}">
        <p14:creationId xmlns:p14="http://schemas.microsoft.com/office/powerpoint/2010/main" val="2229780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DCF2105-1A77-A14F-A2EB-0E9F34639DD6}" type="slidenum">
              <a:rPr lang="en-US"/>
              <a:pPr>
                <a:defRPr/>
              </a:pPr>
              <a:t>‹#›</a:t>
            </a:fld>
            <a:endParaRPr lang="en-US"/>
          </a:p>
        </p:txBody>
      </p:sp>
    </p:spTree>
    <p:extLst>
      <p:ext uri="{BB962C8B-B14F-4D97-AF65-F5344CB8AC3E}">
        <p14:creationId xmlns:p14="http://schemas.microsoft.com/office/powerpoint/2010/main" val="439402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FD3FB2-91B3-5042-96D2-321520F9BF25}" type="slidenum">
              <a:rPr lang="en-US"/>
              <a:pPr>
                <a:defRPr/>
              </a:pPr>
              <a:t>‹#›</a:t>
            </a:fld>
            <a:endParaRPr lang="en-US"/>
          </a:p>
        </p:txBody>
      </p:sp>
    </p:spTree>
    <p:extLst>
      <p:ext uri="{BB962C8B-B14F-4D97-AF65-F5344CB8AC3E}">
        <p14:creationId xmlns:p14="http://schemas.microsoft.com/office/powerpoint/2010/main" val="374463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1B58E3-5624-B24A-AE21-8762725643D8}" type="slidenum">
              <a:rPr lang="en-US"/>
              <a:pPr>
                <a:defRPr/>
              </a:pPr>
              <a:t>‹#›</a:t>
            </a:fld>
            <a:endParaRPr lang="en-US"/>
          </a:p>
        </p:txBody>
      </p:sp>
    </p:spTree>
    <p:extLst>
      <p:ext uri="{BB962C8B-B14F-4D97-AF65-F5344CB8AC3E}">
        <p14:creationId xmlns:p14="http://schemas.microsoft.com/office/powerpoint/2010/main" val="587508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1D3E83-B3B5-E345-8271-C6A31BCFD6D2}" type="slidenum">
              <a:rPr lang="en-US"/>
              <a:pPr>
                <a:defRPr/>
              </a:pPr>
              <a:t>‹#›</a:t>
            </a:fld>
            <a:endParaRPr lang="en-US"/>
          </a:p>
        </p:txBody>
      </p:sp>
    </p:spTree>
    <p:extLst>
      <p:ext uri="{BB962C8B-B14F-4D97-AF65-F5344CB8AC3E}">
        <p14:creationId xmlns:p14="http://schemas.microsoft.com/office/powerpoint/2010/main" val="357208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64AC529-3610-0F48-8AD0-FD18F8D94901}" type="slidenum">
              <a:rPr lang="en-US"/>
              <a:pPr>
                <a:defRPr/>
              </a:pPr>
              <a:t>‹#›</a:t>
            </a:fld>
            <a:endParaRPr lang="en-US"/>
          </a:p>
        </p:txBody>
      </p:sp>
    </p:spTree>
    <p:extLst>
      <p:ext uri="{BB962C8B-B14F-4D97-AF65-F5344CB8AC3E}">
        <p14:creationId xmlns:p14="http://schemas.microsoft.com/office/powerpoint/2010/main" val="2216722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F60739-52B4-2344-9BF0-752D3C062BDE}" type="slidenum">
              <a:rPr lang="en-US"/>
              <a:pPr>
                <a:defRPr/>
              </a:pPr>
              <a:t>‹#›</a:t>
            </a:fld>
            <a:endParaRPr lang="en-US"/>
          </a:p>
        </p:txBody>
      </p:sp>
    </p:spTree>
    <p:extLst>
      <p:ext uri="{BB962C8B-B14F-4D97-AF65-F5344CB8AC3E}">
        <p14:creationId xmlns:p14="http://schemas.microsoft.com/office/powerpoint/2010/main" val="14183111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68301F0-34AA-0A4E-9B90-C246879EACBB}" type="slidenum">
              <a:rPr lang="en-US"/>
              <a:pPr>
                <a:defRPr/>
              </a:pPr>
              <a:t>‹#›</a:t>
            </a:fld>
            <a:endParaRPr lang="en-US"/>
          </a:p>
        </p:txBody>
      </p:sp>
    </p:spTree>
    <p:extLst>
      <p:ext uri="{BB962C8B-B14F-4D97-AF65-F5344CB8AC3E}">
        <p14:creationId xmlns:p14="http://schemas.microsoft.com/office/powerpoint/2010/main" val="2050725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29351F-EE1B-BF44-88B8-DD1974BF78BF}" type="slidenum">
              <a:rPr lang="en-US"/>
              <a:pPr>
                <a:defRPr/>
              </a:pPr>
              <a:t>‹#›</a:t>
            </a:fld>
            <a:endParaRPr lang="en-US"/>
          </a:p>
        </p:txBody>
      </p:sp>
    </p:spTree>
    <p:extLst>
      <p:ext uri="{BB962C8B-B14F-4D97-AF65-F5344CB8AC3E}">
        <p14:creationId xmlns:p14="http://schemas.microsoft.com/office/powerpoint/2010/main" val="21807941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0C2F04-C04E-8E49-A9B7-A1592ADFA036}" type="slidenum">
              <a:rPr lang="en-US"/>
              <a:pPr>
                <a:defRPr/>
              </a:pPr>
              <a:t>‹#›</a:t>
            </a:fld>
            <a:endParaRPr lang="en-US"/>
          </a:p>
        </p:txBody>
      </p:sp>
    </p:spTree>
    <p:extLst>
      <p:ext uri="{BB962C8B-B14F-4D97-AF65-F5344CB8AC3E}">
        <p14:creationId xmlns:p14="http://schemas.microsoft.com/office/powerpoint/2010/main" val="206225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A05F41-980A-F246-9151-FA6A0B2C226C}" type="slidenum">
              <a:rPr lang="en-US"/>
              <a:pPr>
                <a:defRPr/>
              </a:pPr>
              <a:t>‹#›</a:t>
            </a:fld>
            <a:endParaRPr lang="en-US"/>
          </a:p>
        </p:txBody>
      </p:sp>
    </p:spTree>
    <p:extLst>
      <p:ext uri="{BB962C8B-B14F-4D97-AF65-F5344CB8AC3E}">
        <p14:creationId xmlns:p14="http://schemas.microsoft.com/office/powerpoint/2010/main" val="3025135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47F67E-9039-D04C-8AD6-DE52BB337D81}" type="slidenum">
              <a:rPr lang="en-US"/>
              <a:pPr>
                <a:defRPr/>
              </a:pPr>
              <a:t>‹#›</a:t>
            </a:fld>
            <a:endParaRPr lang="en-US"/>
          </a:p>
        </p:txBody>
      </p:sp>
    </p:spTree>
    <p:extLst>
      <p:ext uri="{BB962C8B-B14F-4D97-AF65-F5344CB8AC3E}">
        <p14:creationId xmlns:p14="http://schemas.microsoft.com/office/powerpoint/2010/main" val="3485052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73098C-93C3-0740-BD67-73297FBB8F53}" type="slidenum">
              <a:rPr lang="en-US"/>
              <a:pPr>
                <a:defRPr/>
              </a:pPr>
              <a:t>‹#›</a:t>
            </a:fld>
            <a:endParaRPr lang="en-US"/>
          </a:p>
        </p:txBody>
      </p:sp>
    </p:spTree>
    <p:extLst>
      <p:ext uri="{BB962C8B-B14F-4D97-AF65-F5344CB8AC3E}">
        <p14:creationId xmlns:p14="http://schemas.microsoft.com/office/powerpoint/2010/main" val="1994558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27854764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1420096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4/26/19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1626127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4/26/19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9163670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4/26/19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15254471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4/26/19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4234198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4/26/19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10981083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4/26/19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90471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3.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2.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5.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5.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7.pn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5.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7.pn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6.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6" Type="http://schemas.openxmlformats.org/officeDocument/2006/relationships/theme" Target="../theme/theme26.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8.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image" Target="../media/image10.jpeg"/><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2.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3.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6.jpe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7.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9.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5.pn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5" Type="http://schemas.openxmlformats.org/officeDocument/2006/relationships/image" Target="../media/image7.png"/><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image" Target="../media/image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5.pn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image" Target="../media/image7.png"/><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image" Target="../media/image6.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theme" Target="../theme/theme38.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6" Type="http://schemas.openxmlformats.org/officeDocument/2006/relationships/image" Target="../media/image7.png"/><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image" Target="../media/image6.png"/><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9.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1.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3.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theme" Target="../theme/theme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2CEEB2E-12AC-4A4B-932F-60DBCA00C1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72" r:id="rId1"/>
    <p:sldLayoutId id="2147487173" r:id="rId2"/>
    <p:sldLayoutId id="2147487174" r:id="rId3"/>
    <p:sldLayoutId id="2147487175" r:id="rId4"/>
    <p:sldLayoutId id="2147487176" r:id="rId5"/>
    <p:sldLayoutId id="2147487177" r:id="rId6"/>
    <p:sldLayoutId id="2147487178" r:id="rId7"/>
    <p:sldLayoutId id="2147487179" r:id="rId8"/>
    <p:sldLayoutId id="2147487180" r:id="rId9"/>
    <p:sldLayoutId id="2147487181" r:id="rId10"/>
    <p:sldLayoutId id="21474871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B1100324-858C-0F4D-8DBA-FAB9B5CA12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5" r:id="rId1"/>
    <p:sldLayoutId id="2147487516" r:id="rId2"/>
    <p:sldLayoutId id="2147487517" r:id="rId3"/>
    <p:sldLayoutId id="2147487518" r:id="rId4"/>
    <p:sldLayoutId id="2147487519" r:id="rId5"/>
    <p:sldLayoutId id="2147487520" r:id="rId6"/>
    <p:sldLayoutId id="2147487521" r:id="rId7"/>
    <p:sldLayoutId id="2147487522" r:id="rId8"/>
    <p:sldLayoutId id="2147487523" r:id="rId9"/>
    <p:sldLayoutId id="2147487524" r:id="rId10"/>
    <p:sldLayoutId id="214748752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F37B64C-F2DE-6A4F-931D-745AA63B32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26" r:id="rId1"/>
    <p:sldLayoutId id="2147487527" r:id="rId2"/>
    <p:sldLayoutId id="2147487528" r:id="rId3"/>
    <p:sldLayoutId id="2147487529" r:id="rId4"/>
    <p:sldLayoutId id="2147487530" r:id="rId5"/>
    <p:sldLayoutId id="2147487531" r:id="rId6"/>
    <p:sldLayoutId id="2147487532" r:id="rId7"/>
    <p:sldLayoutId id="2147487533" r:id="rId8"/>
    <p:sldLayoutId id="2147487534" r:id="rId9"/>
    <p:sldLayoutId id="2147487535" r:id="rId10"/>
    <p:sldLayoutId id="2147487536" r:id="rId11"/>
    <p:sldLayoutId id="214748753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B45EFC8-3439-594A-A514-7460ED1315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38" r:id="rId1"/>
    <p:sldLayoutId id="2147487539" r:id="rId2"/>
    <p:sldLayoutId id="2147487540" r:id="rId3"/>
    <p:sldLayoutId id="2147487541" r:id="rId4"/>
    <p:sldLayoutId id="2147487542" r:id="rId5"/>
    <p:sldLayoutId id="2147487543" r:id="rId6"/>
    <p:sldLayoutId id="2147487544" r:id="rId7"/>
    <p:sldLayoutId id="2147487545" r:id="rId8"/>
    <p:sldLayoutId id="2147487546" r:id="rId9"/>
    <p:sldLayoutId id="2147487547" r:id="rId10"/>
    <p:sldLayoutId id="2147487548" r:id="rId11"/>
    <p:sldLayoutId id="2147487549"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1" hangingPunct="1">
                <a:defRPr/>
              </a:pPr>
              <a:endParaRPr lang="en-US">
                <a:solidFill>
                  <a:srgbClr val="FFFFFF"/>
                </a:solidFill>
                <a:latin typeface="Times New Roman" pitchFamily="-112" charset="0"/>
              </a:endParaRPr>
            </a:p>
          </p:txBody>
        </p:sp>
        <p:sp>
          <p:nvSpPr>
            <p:cNvPr id="385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p:nvSpPr>
            <p:cNvPr id="385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Tahoma"/>
                <a:ea typeface="+mn-ea"/>
                <a:cs typeface="+mn-cs"/>
              </a:defRPr>
            </a:lvl1pPr>
          </a:lstStyle>
          <a:p>
            <a:pPr>
              <a:defRPr/>
            </a:pPr>
            <a:endParaRPr lang="en-US"/>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Tahoma" charset="0"/>
              </a:defRPr>
            </a:lvl1pPr>
          </a:lstStyle>
          <a:p>
            <a:pPr>
              <a:defRPr/>
            </a:pPr>
            <a:fld id="{7BA3E6A5-3EA1-C340-B886-3C18C405F318}" type="slidenum">
              <a:rPr lang="en-US"/>
              <a:pPr>
                <a:defRPr/>
              </a:pPr>
              <a:t>‹#›</a:t>
            </a:fld>
            <a:endParaRPr lang="en-US"/>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Tahoma"/>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550" r:id="rId1"/>
    <p:sldLayoutId id="2147487551" r:id="rId2"/>
    <p:sldLayoutId id="2147487552" r:id="rId3"/>
    <p:sldLayoutId id="2147487553" r:id="rId4"/>
    <p:sldLayoutId id="2147487554" r:id="rId5"/>
    <p:sldLayoutId id="2147487555" r:id="rId6"/>
    <p:sldLayoutId id="2147487556" r:id="rId7"/>
    <p:sldLayoutId id="2147487557" r:id="rId8"/>
    <p:sldLayoutId id="2147487558" r:id="rId9"/>
    <p:sldLayoutId id="2147487559" r:id="rId10"/>
    <p:sldLayoutId id="2147487560"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5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5F443C9-F19F-8344-9E9A-286B48A475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54" r:id="rId1"/>
    <p:sldLayoutId id="2147487355" r:id="rId2"/>
    <p:sldLayoutId id="2147487356" r:id="rId3"/>
    <p:sldLayoutId id="2147487357" r:id="rId4"/>
    <p:sldLayoutId id="2147487358" r:id="rId5"/>
    <p:sldLayoutId id="2147487359" r:id="rId6"/>
    <p:sldLayoutId id="2147487360" r:id="rId7"/>
    <p:sldLayoutId id="2147487361" r:id="rId8"/>
    <p:sldLayoutId id="2147487362" r:id="rId9"/>
    <p:sldLayoutId id="2147487363" r:id="rId10"/>
    <p:sldLayoutId id="2147487364" r:id="rId11"/>
    <p:sldLayoutId id="2147487365"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3CAF1ED-EF2E-4942-A622-C9313E02ED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6" r:id="rId1"/>
    <p:sldLayoutId id="2147487367" r:id="rId2"/>
    <p:sldLayoutId id="2147487368" r:id="rId3"/>
    <p:sldLayoutId id="2147487369" r:id="rId4"/>
    <p:sldLayoutId id="2147487370" r:id="rId5"/>
    <p:sldLayoutId id="2147487371" r:id="rId6"/>
    <p:sldLayoutId id="2147487372" r:id="rId7"/>
    <p:sldLayoutId id="2147487373" r:id="rId8"/>
    <p:sldLayoutId id="2147487374" r:id="rId9"/>
    <p:sldLayoutId id="2147487375" r:id="rId10"/>
    <p:sldLayoutId id="21474873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7459FFFE-7C25-C541-A64A-3A8622D6DF6D}"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9220435"/>
      </p:ext>
    </p:extLst>
  </p:cSld>
  <p:clrMap bg1="lt1" tx1="dk1" bg2="lt2" tx2="dk2" accent1="accent1" accent2="accent2" accent3="accent3" accent4="accent4" accent5="accent5" accent6="accent6" hlink="hlink" folHlink="folHlink"/>
  <p:sldLayoutIdLst>
    <p:sldLayoutId id="2147487597" r:id="rId1"/>
    <p:sldLayoutId id="2147487598" r:id="rId2"/>
    <p:sldLayoutId id="2147487599" r:id="rId3"/>
    <p:sldLayoutId id="2147487600" r:id="rId4"/>
    <p:sldLayoutId id="2147487601" r:id="rId5"/>
    <p:sldLayoutId id="2147487602" r:id="rId6"/>
    <p:sldLayoutId id="2147487603" r:id="rId7"/>
    <p:sldLayoutId id="2147487604" r:id="rId8"/>
    <p:sldLayoutId id="2147487605" r:id="rId9"/>
    <p:sldLayoutId id="2147487606" r:id="rId10"/>
    <p:sldLayoutId id="214748760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4C40F9-9227-7043-B670-B68A4931F99E}" type="slidenum">
              <a:rPr lang="en-US" altLang="zh-CN">
                <a:solidFill>
                  <a:srgbClr val="000000"/>
                </a:solidFill>
                <a:latin typeface="Times New Roman" charset="0"/>
              </a:rPr>
              <a:pPr eaLnBrk="1" hangingPunct="1">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828441874"/>
      </p:ext>
    </p:extLst>
  </p:cSld>
  <p:clrMap bg1="lt1" tx1="dk1" bg2="lt2" tx2="dk2" accent1="accent1" accent2="accent2" accent3="accent3" accent4="accent4" accent5="accent5" accent6="accent6" hlink="hlink" folHlink="folHlink"/>
  <p:sldLayoutIdLst>
    <p:sldLayoutId id="2147487609" r:id="rId1"/>
    <p:sldLayoutId id="2147487610" r:id="rId2"/>
    <p:sldLayoutId id="2147487611" r:id="rId3"/>
    <p:sldLayoutId id="2147487612" r:id="rId4"/>
    <p:sldLayoutId id="2147487613" r:id="rId5"/>
    <p:sldLayoutId id="2147487614" r:id="rId6"/>
    <p:sldLayoutId id="2147487615" r:id="rId7"/>
    <p:sldLayoutId id="2147487616" r:id="rId8"/>
    <p:sldLayoutId id="2147487617" r:id="rId9"/>
    <p:sldLayoutId id="2147487618" r:id="rId10"/>
    <p:sldLayoutId id="2147487619"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14774A9-37C5-064A-93F5-3E0DA5CEA0BD}" type="slidenum">
              <a:rPr lang="en-US" altLang="zh-CN">
                <a:solidFill>
                  <a:srgbClr val="000000"/>
                </a:solidFill>
                <a:latin typeface="Times New Roman" charset="0"/>
              </a:rPr>
              <a:pPr eaLnBrk="1" hangingPunct="1">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00834933"/>
      </p:ext>
    </p:extLst>
  </p:cSld>
  <p:clrMap bg1="lt1" tx1="dk1" bg2="lt2" tx2="dk2" accent1="accent1" accent2="accent2" accent3="accent3" accent4="accent4" accent5="accent5" accent6="accent6" hlink="hlink" folHlink="folHlink"/>
  <p:sldLayoutIdLst>
    <p:sldLayoutId id="2147487621" r:id="rId1"/>
    <p:sldLayoutId id="2147487622" r:id="rId2"/>
    <p:sldLayoutId id="2147487623" r:id="rId3"/>
    <p:sldLayoutId id="2147487624" r:id="rId4"/>
    <p:sldLayoutId id="2147487625" r:id="rId5"/>
    <p:sldLayoutId id="2147487626" r:id="rId6"/>
    <p:sldLayoutId id="2147487627" r:id="rId7"/>
    <p:sldLayoutId id="2147487628" r:id="rId8"/>
    <p:sldLayoutId id="2147487629" r:id="rId9"/>
    <p:sldLayoutId id="2147487630" r:id="rId10"/>
    <p:sldLayoutId id="214748763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a:defRPr/>
            </a:pPr>
            <a:endParaRPr lang="en-US"/>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a:defRPr/>
            </a:pPr>
            <a:endParaRPr lang="en-US"/>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a:defRPr/>
            </a:pPr>
            <a:fld id="{5AAFE0FD-29EB-A24F-BF78-B7C3B131F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8" r:id="rId1"/>
    <p:sldLayoutId id="2147487215" r:id="rId2"/>
    <p:sldLayoutId id="2147487216" r:id="rId3"/>
    <p:sldLayoutId id="2147487217" r:id="rId4"/>
    <p:sldLayoutId id="2147487218" r:id="rId5"/>
    <p:sldLayoutId id="2147487219" r:id="rId6"/>
    <p:sldLayoutId id="2147487220" r:id="rId7"/>
    <p:sldLayoutId id="2147487221" r:id="rId8"/>
    <p:sldLayoutId id="2147487222" r:id="rId9"/>
    <p:sldLayoutId id="2147487223" r:id="rId10"/>
    <p:sldLayoutId id="214748722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eaLnBrk="1" hangingPunct="1">
              <a:defRPr/>
            </a:pPr>
            <a:fld id="{94E04438-0F72-0543-94B0-5FEC58D62DE0}" type="slidenum">
              <a:rPr lang="en-US" altLang="zh-CN">
                <a:solidFill>
                  <a:srgbClr val="FFFFFF"/>
                </a:solidFill>
              </a:rPr>
              <a:pPr eaLnBrk="1" hangingPunct="1">
                <a:defRPr/>
              </a:pPr>
              <a:t>‹#›</a:t>
            </a:fld>
            <a:endParaRPr lang="en-US" altLang="zh-CN">
              <a:solidFill>
                <a:srgbClr val="FFFFFF"/>
              </a:solidFill>
            </a:endParaRPr>
          </a:p>
        </p:txBody>
      </p:sp>
    </p:spTree>
    <p:extLst>
      <p:ext uri="{BB962C8B-B14F-4D97-AF65-F5344CB8AC3E}">
        <p14:creationId xmlns:p14="http://schemas.microsoft.com/office/powerpoint/2010/main" val="3182739033"/>
      </p:ext>
    </p:extLst>
  </p:cSld>
  <p:clrMap bg1="dk2" tx1="lt1" bg2="dk1" tx2="lt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 id="21474876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1638431"/>
      </p:ext>
    </p:extLst>
  </p:cSld>
  <p:clrMap bg1="dk2" tx1="lt1" bg2="dk1" tx2="lt2" accent1="accent1" accent2="accent2" accent3="accent3" accent4="accent4" accent5="accent5" accent6="accent6" hlink="hlink" folHlink="folHlink"/>
  <p:sldLayoutIdLst>
    <p:sldLayoutId id="2147487645" r:id="rId1"/>
    <p:sldLayoutId id="2147487646" r:id="rId2"/>
    <p:sldLayoutId id="2147487647" r:id="rId3"/>
    <p:sldLayoutId id="2147487648" r:id="rId4"/>
    <p:sldLayoutId id="2147487649" r:id="rId5"/>
    <p:sldLayoutId id="2147487650" r:id="rId6"/>
    <p:sldLayoutId id="2147487651" r:id="rId7"/>
    <p:sldLayoutId id="2147487652" r:id="rId8"/>
    <p:sldLayoutId id="2147487653" r:id="rId9"/>
    <p:sldLayoutId id="2147487654" r:id="rId10"/>
    <p:sldLayoutId id="21474876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59969121"/>
      </p:ext>
    </p:extLst>
  </p:cSld>
  <p:clrMap bg1="lt1" tx1="dk1" bg2="lt2" tx2="dk2" accent1="accent1" accent2="accent2" accent3="accent3" accent4="accent4" accent5="accent5" accent6="accent6" hlink="hlink" folHlink="folHlink"/>
  <p:sldLayoutIdLst>
    <p:sldLayoutId id="214748765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3ED87E5-9BE3-E144-A735-41BF2B367388}" type="slidenum">
              <a:rPr lang="en-US"/>
              <a:pPr>
                <a:defRPr/>
              </a:pPr>
              <a:t>‹#›</a:t>
            </a:fld>
            <a:endParaRPr lang="en-US"/>
          </a:p>
        </p:txBody>
      </p:sp>
    </p:spTree>
    <p:extLst>
      <p:ext uri="{BB962C8B-B14F-4D97-AF65-F5344CB8AC3E}">
        <p14:creationId xmlns:p14="http://schemas.microsoft.com/office/powerpoint/2010/main" val="135762295"/>
      </p:ext>
    </p:extLst>
  </p:cSld>
  <p:clrMap bg1="dk2" tx1="lt1" bg2="dk1" tx2="lt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FA95AB7F-7DC0-4E4A-B109-4C2CA84E81A6}" type="slidenum">
              <a:rPr lang="en-US"/>
              <a:pPr>
                <a:defRPr/>
              </a:pPr>
              <a:t>‹#›</a:t>
            </a:fld>
            <a:endParaRPr lang="en-US"/>
          </a:p>
        </p:txBody>
      </p:sp>
    </p:spTree>
    <p:extLst>
      <p:ext uri="{BB962C8B-B14F-4D97-AF65-F5344CB8AC3E}">
        <p14:creationId xmlns:p14="http://schemas.microsoft.com/office/powerpoint/2010/main" val="4149181942"/>
      </p:ext>
    </p:extLst>
  </p:cSld>
  <p:clrMap bg1="lt1" tx1="dk1" bg2="lt2" tx2="dk2" accent1="accent1" accent2="accent2" accent3="accent3" accent4="accent4" accent5="accent5" accent6="accent6" hlink="hlink" folHlink="folHlink"/>
  <p:sldLayoutIdLst>
    <p:sldLayoutId id="2147487681" r:id="rId1"/>
    <p:sldLayoutId id="2147487682" r:id="rId2"/>
    <p:sldLayoutId id="2147487683" r:id="rId3"/>
    <p:sldLayoutId id="2147487684" r:id="rId4"/>
    <p:sldLayoutId id="2147487685" r:id="rId5"/>
    <p:sldLayoutId id="2147487686" r:id="rId6"/>
    <p:sldLayoutId id="2147487687" r:id="rId7"/>
    <p:sldLayoutId id="2147487688" r:id="rId8"/>
    <p:sldLayoutId id="2147487689" r:id="rId9"/>
    <p:sldLayoutId id="2147487690" r:id="rId10"/>
    <p:sldLayoutId id="2147487691" r:id="rId11"/>
    <p:sldLayoutId id="214748769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499058"/>
      </p:ext>
    </p:extLst>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 id="2147487705" r:id="rId12"/>
    <p:sldLayoutId id="21474877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391904373"/>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 id="2147487719" r:id="rId12"/>
    <p:sldLayoutId id="2147487720" r:id="rId13"/>
    <p:sldLayoutId id="2147487721" r:id="rId14"/>
    <p:sldLayoutId id="2147487722"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pPr>
                <a:defRPr/>
              </a:pPr>
              <a:t>‹#›</a:t>
            </a:fld>
            <a:endParaRPr lang="en-US"/>
          </a:p>
        </p:txBody>
      </p:sp>
    </p:spTree>
    <p:extLst>
      <p:ext uri="{BB962C8B-B14F-4D97-AF65-F5344CB8AC3E}">
        <p14:creationId xmlns:p14="http://schemas.microsoft.com/office/powerpoint/2010/main" val="1195768175"/>
      </p:ext>
    </p:extLst>
  </p:cSld>
  <p:clrMap bg1="lt1" tx1="dk1" bg2="lt2" tx2="dk2" accent1="accent1" accent2="accent2" accent3="accent3" accent4="accent4" accent5="accent5" accent6="accent6" hlink="hlink" folHlink="folHlink"/>
  <p:sldLayoutIdLst>
    <p:sldLayoutId id="2147487724" r:id="rId1"/>
    <p:sldLayoutId id="2147487725" r:id="rId2"/>
    <p:sldLayoutId id="2147487726" r:id="rId3"/>
    <p:sldLayoutId id="2147487727" r:id="rId4"/>
    <p:sldLayoutId id="2147487728" r:id="rId5"/>
    <p:sldLayoutId id="2147487729" r:id="rId6"/>
    <p:sldLayoutId id="2147487730" r:id="rId7"/>
    <p:sldLayoutId id="2147487731" r:id="rId8"/>
    <p:sldLayoutId id="2147487732" r:id="rId9"/>
    <p:sldLayoutId id="2147487733" r:id="rId10"/>
    <p:sldLayoutId id="214748773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8215AF22-96A6-0346-A714-1B4E4964E764}" type="slidenum">
              <a:rPr lang="en-US"/>
              <a:pPr>
                <a:defRPr/>
              </a:pPr>
              <a:t>‹#›</a:t>
            </a:fld>
            <a:endParaRPr lang="en-US"/>
          </a:p>
        </p:txBody>
      </p:sp>
    </p:spTree>
    <p:extLst>
      <p:ext uri="{BB962C8B-B14F-4D97-AF65-F5344CB8AC3E}">
        <p14:creationId xmlns:p14="http://schemas.microsoft.com/office/powerpoint/2010/main" val="4143688702"/>
      </p:ext>
    </p:extLst>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58541EEB-3A46-E34F-8167-5A635A68C6FC}" type="slidenum">
              <a:rPr lang="en-US"/>
              <a:pPr>
                <a:defRPr/>
              </a:pPr>
              <a:t>‹#›</a:t>
            </a:fld>
            <a:endParaRPr lang="en-US"/>
          </a:p>
        </p:txBody>
      </p:sp>
    </p:spTree>
    <p:extLst>
      <p:ext uri="{BB962C8B-B14F-4D97-AF65-F5344CB8AC3E}">
        <p14:creationId xmlns:p14="http://schemas.microsoft.com/office/powerpoint/2010/main" val="1710651884"/>
      </p:ext>
    </p:extLst>
  </p:cSld>
  <p:clrMap bg1="lt1" tx1="dk1" bg2="lt2" tx2="dk2" accent1="accent1" accent2="accent2" accent3="accent3" accent4="accent4" accent5="accent5" accent6="accent6" hlink="hlink" folHlink="folHlink"/>
  <p:sldLayoutIdLst>
    <p:sldLayoutId id="2147487748" r:id="rId1"/>
    <p:sldLayoutId id="2147487749" r:id="rId2"/>
    <p:sldLayoutId id="2147487750" r:id="rId3"/>
    <p:sldLayoutId id="2147487751" r:id="rId4"/>
    <p:sldLayoutId id="2147487752" r:id="rId5"/>
    <p:sldLayoutId id="2147487753" r:id="rId6"/>
    <p:sldLayoutId id="2147487754" r:id="rId7"/>
    <p:sldLayoutId id="2147487755" r:id="rId8"/>
    <p:sldLayoutId id="2147487756" r:id="rId9"/>
    <p:sldLayoutId id="2147487757" r:id="rId10"/>
    <p:sldLayoutId id="2147487758"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a:defRPr/>
            </a:pPr>
            <a:endParaRPr lang="en-US" altLang="ja-JP"/>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a:defRPr/>
            </a:pPr>
            <a:endParaRPr lang="en-US" altLang="ja-JP"/>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D4391CF5-0E6E-1340-B092-45340D8F5726}" type="slidenum">
              <a:rPr lang="en-US" altLang="ja-JP"/>
              <a:pPr>
                <a:defRPr/>
              </a:pPr>
              <a:t>‹#›</a:t>
            </a:fld>
            <a:endParaRPr lang="en-US" altLang="ja-JP"/>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379" r:id="rId1"/>
    <p:sldLayoutId id="2147487225" r:id="rId2"/>
    <p:sldLayoutId id="2147487226" r:id="rId3"/>
    <p:sldLayoutId id="2147487227" r:id="rId4"/>
    <p:sldLayoutId id="2147487228" r:id="rId5"/>
    <p:sldLayoutId id="2147487229" r:id="rId6"/>
    <p:sldLayoutId id="2147487230" r:id="rId7"/>
    <p:sldLayoutId id="2147487231" r:id="rId8"/>
    <p:sldLayoutId id="2147487232" r:id="rId9"/>
    <p:sldLayoutId id="2147487233" r:id="rId10"/>
    <p:sldLayoutId id="214748723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826E4055-5238-5F46-BD4B-0E14237491FA}" type="slidenum">
              <a:rPr lang="en-US"/>
              <a:pPr>
                <a:defRPr/>
              </a:pPr>
              <a:t>‹#›</a:t>
            </a:fld>
            <a:endParaRPr lang="en-US"/>
          </a:p>
        </p:txBody>
      </p:sp>
    </p:spTree>
    <p:extLst>
      <p:ext uri="{BB962C8B-B14F-4D97-AF65-F5344CB8AC3E}">
        <p14:creationId xmlns:p14="http://schemas.microsoft.com/office/powerpoint/2010/main" val="1993526673"/>
      </p:ext>
    </p:extLst>
  </p:cSld>
  <p:clrMap bg1="lt1" tx1="dk1" bg2="lt2" tx2="dk2" accent1="accent1" accent2="accent2" accent3="accent3" accent4="accent4" accent5="accent5" accent6="accent6" hlink="hlink" folHlink="folHlink"/>
  <p:sldLayoutIdLst>
    <p:sldLayoutId id="2147487760" r:id="rId1"/>
    <p:sldLayoutId id="2147487761" r:id="rId2"/>
    <p:sldLayoutId id="2147487762" r:id="rId3"/>
    <p:sldLayoutId id="2147487763" r:id="rId4"/>
    <p:sldLayoutId id="2147487764" r:id="rId5"/>
    <p:sldLayoutId id="2147487765" r:id="rId6"/>
    <p:sldLayoutId id="2147487766" r:id="rId7"/>
    <p:sldLayoutId id="2147487767" r:id="rId8"/>
    <p:sldLayoutId id="2147487768" r:id="rId9"/>
    <p:sldLayoutId id="2147487769" r:id="rId10"/>
    <p:sldLayoutId id="214748777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77C89D62-77B6-174A-82BB-3466B4263326}" type="slidenum">
              <a:rPr lang="en-US"/>
              <a:pPr>
                <a:defRPr/>
              </a:pPr>
              <a:t>‹#›</a:t>
            </a:fld>
            <a:endParaRPr lang="en-US"/>
          </a:p>
        </p:txBody>
      </p:sp>
    </p:spTree>
    <p:extLst>
      <p:ext uri="{BB962C8B-B14F-4D97-AF65-F5344CB8AC3E}">
        <p14:creationId xmlns:p14="http://schemas.microsoft.com/office/powerpoint/2010/main" val="3128071294"/>
      </p:ext>
    </p:extLst>
  </p:cSld>
  <p:clrMap bg1="lt1" tx1="dk1" bg2="lt2" tx2="dk2" accent1="accent1" accent2="accent2" accent3="accent3" accent4="accent4" accent5="accent5" accent6="accent6" hlink="hlink" folHlink="folHlink"/>
  <p:sldLayoutIdLst>
    <p:sldLayoutId id="2147487772" r:id="rId1"/>
    <p:sldLayoutId id="2147487773" r:id="rId2"/>
    <p:sldLayoutId id="2147487774" r:id="rId3"/>
    <p:sldLayoutId id="2147487775" r:id="rId4"/>
    <p:sldLayoutId id="2147487776" r:id="rId5"/>
    <p:sldLayoutId id="2147487777" r:id="rId6"/>
    <p:sldLayoutId id="2147487778" r:id="rId7"/>
    <p:sldLayoutId id="2147487779" r:id="rId8"/>
    <p:sldLayoutId id="2147487780" r:id="rId9"/>
    <p:sldLayoutId id="2147487781" r:id="rId10"/>
    <p:sldLayoutId id="214748778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C4C4F78B-2FDE-1D49-9CFA-D4D15075E373}" type="slidenum">
              <a:rPr lang="en-US"/>
              <a:pPr>
                <a:defRPr/>
              </a:pPr>
              <a:t>‹#›</a:t>
            </a:fld>
            <a:endParaRPr lang="en-US"/>
          </a:p>
        </p:txBody>
      </p:sp>
    </p:spTree>
    <p:extLst>
      <p:ext uri="{BB962C8B-B14F-4D97-AF65-F5344CB8AC3E}">
        <p14:creationId xmlns:p14="http://schemas.microsoft.com/office/powerpoint/2010/main" val="446418523"/>
      </p:ext>
    </p:extLst>
  </p:cSld>
  <p:clrMap bg1="dk2" tx1="lt1" bg2="dk1" tx2="lt2" accent1="accent1" accent2="accent2" accent3="accent3" accent4="accent4" accent5="accent5" accent6="accent6" hlink="hlink" folHlink="folHlink"/>
  <p:sldLayoutIdLst>
    <p:sldLayoutId id="2147487784" r:id="rId1"/>
    <p:sldLayoutId id="2147487785" r:id="rId2"/>
    <p:sldLayoutId id="2147487786" r:id="rId3"/>
    <p:sldLayoutId id="2147487787" r:id="rId4"/>
    <p:sldLayoutId id="2147487788" r:id="rId5"/>
    <p:sldLayoutId id="2147487789" r:id="rId6"/>
    <p:sldLayoutId id="2147487790" r:id="rId7"/>
    <p:sldLayoutId id="2147487791" r:id="rId8"/>
    <p:sldLayoutId id="2147487792" r:id="rId9"/>
    <p:sldLayoutId id="2147487793" r:id="rId10"/>
    <p:sldLayoutId id="214748779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pPr>
                <a:defRPr/>
              </a:pPr>
              <a:t>‹#›</a:t>
            </a:fld>
            <a:endParaRPr lang="en-US"/>
          </a:p>
        </p:txBody>
      </p:sp>
    </p:spTree>
    <p:extLst>
      <p:ext uri="{BB962C8B-B14F-4D97-AF65-F5344CB8AC3E}">
        <p14:creationId xmlns:p14="http://schemas.microsoft.com/office/powerpoint/2010/main" val="3760082118"/>
      </p:ext>
    </p:extLst>
  </p:cSld>
  <p:clrMap bg1="dk2" tx1="lt1" bg2="dk1" tx2="lt2" accent1="accent1" accent2="accent2" accent3="accent3" accent4="accent4" accent5="accent5" accent6="accent6" hlink="hlink" folHlink="folHlink"/>
  <p:sldLayoutIdLst>
    <p:sldLayoutId id="2147487796" r:id="rId1"/>
    <p:sldLayoutId id="2147487797" r:id="rId2"/>
    <p:sldLayoutId id="2147487798" r:id="rId3"/>
    <p:sldLayoutId id="2147487799" r:id="rId4"/>
    <p:sldLayoutId id="2147487800" r:id="rId5"/>
    <p:sldLayoutId id="2147487801" r:id="rId6"/>
    <p:sldLayoutId id="2147487802" r:id="rId7"/>
    <p:sldLayoutId id="2147487803" r:id="rId8"/>
    <p:sldLayoutId id="2147487804" r:id="rId9"/>
    <p:sldLayoutId id="2147487805" r:id="rId10"/>
    <p:sldLayoutId id="214748780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636888060"/>
      </p:ext>
    </p:extLst>
  </p:cSld>
  <p:clrMap bg1="lt1" tx1="dk1" bg2="lt2" tx2="dk2" accent1="accent1" accent2="accent2" accent3="accent3" accent4="accent4" accent5="accent5" accent6="accent6" hlink="hlink" folHlink="folHlink"/>
  <p:sldLayoutIdLst>
    <p:sldLayoutId id="2147487808" r:id="rId1"/>
    <p:sldLayoutId id="2147487809" r:id="rId2"/>
    <p:sldLayoutId id="2147487810" r:id="rId3"/>
    <p:sldLayoutId id="2147487811" r:id="rId4"/>
    <p:sldLayoutId id="2147487812" r:id="rId5"/>
    <p:sldLayoutId id="2147487813" r:id="rId6"/>
    <p:sldLayoutId id="2147487814" r:id="rId7"/>
    <p:sldLayoutId id="2147487815" r:id="rId8"/>
    <p:sldLayoutId id="2147487816" r:id="rId9"/>
    <p:sldLayoutId id="2147487817" r:id="rId10"/>
    <p:sldLayoutId id="2147487818" r:id="rId11"/>
    <p:sldLayoutId id="2147487819" r:id="rId12"/>
    <p:sldLayoutId id="2147487820"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eaLnBrk="1" hangingPunct="1">
              <a:defRPr/>
            </a:pPr>
            <a:fld id="{94E04438-0F72-0543-94B0-5FEC58D62DE0}" type="slidenum">
              <a:rPr lang="en-US" altLang="zh-CN">
                <a:solidFill>
                  <a:srgbClr val="FFFFFF"/>
                </a:solidFill>
              </a:rPr>
              <a:pPr eaLnBrk="1" hangingPunct="1">
                <a:defRPr/>
              </a:pPr>
              <a:t>‹#›</a:t>
            </a:fld>
            <a:endParaRPr lang="en-US" altLang="zh-CN">
              <a:solidFill>
                <a:srgbClr val="FFFFFF"/>
              </a:solidFill>
            </a:endParaRPr>
          </a:p>
        </p:txBody>
      </p:sp>
    </p:spTree>
    <p:extLst>
      <p:ext uri="{BB962C8B-B14F-4D97-AF65-F5344CB8AC3E}">
        <p14:creationId xmlns:p14="http://schemas.microsoft.com/office/powerpoint/2010/main" val="3834342978"/>
      </p:ext>
    </p:extLst>
  </p:cSld>
  <p:clrMap bg1="dk2" tx1="lt1" bg2="dk1" tx2="lt2" accent1="accent1" accent2="accent2" accent3="accent3" accent4="accent4" accent5="accent5" accent6="accent6" hlink="hlink" folHlink="folHlink"/>
  <p:sldLayoutIdLst>
    <p:sldLayoutId id="2147487822" r:id="rId1"/>
    <p:sldLayoutId id="2147487823" r:id="rId2"/>
    <p:sldLayoutId id="2147487824" r:id="rId3"/>
    <p:sldLayoutId id="2147487825" r:id="rId4"/>
    <p:sldLayoutId id="2147487826" r:id="rId5"/>
    <p:sldLayoutId id="2147487827" r:id="rId6"/>
    <p:sldLayoutId id="2147487828" r:id="rId7"/>
    <p:sldLayoutId id="2147487829" r:id="rId8"/>
    <p:sldLayoutId id="2147487830" r:id="rId9"/>
    <p:sldLayoutId id="2147487831" r:id="rId10"/>
    <p:sldLayoutId id="21474878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1"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3"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51214"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6"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18"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0"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zh-CN" altLang="zh-CN">
                  <a:solidFill>
                    <a:srgbClr val="FFFFFF"/>
                  </a:solidFill>
                  <a:latin typeface="Times New Roman" pitchFamily="18" charset="0"/>
                  <a:ea typeface="ＭＳ Ｐゴシック" pitchFamily="34" charset="-128"/>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endParaRPr lang="zh-CN" alt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eaLnBrk="1" hangingPunct="1">
              <a:defRPr/>
            </a:pPr>
            <a:fld id="{94E04438-0F72-0543-94B0-5FEC58D62DE0}" type="slidenum">
              <a:rPr lang="en-US" altLang="zh-CN">
                <a:solidFill>
                  <a:srgbClr val="FFFFFF"/>
                </a:solidFill>
              </a:rPr>
              <a:pPr eaLnBrk="1" hangingPunct="1">
                <a:defRPr/>
              </a:pPr>
              <a:t>‹#›</a:t>
            </a:fld>
            <a:endParaRPr lang="en-US" altLang="zh-CN">
              <a:solidFill>
                <a:srgbClr val="FFFFFF"/>
              </a:solidFill>
            </a:endParaRPr>
          </a:p>
        </p:txBody>
      </p:sp>
    </p:spTree>
    <p:extLst>
      <p:ext uri="{BB962C8B-B14F-4D97-AF65-F5344CB8AC3E}">
        <p14:creationId xmlns:p14="http://schemas.microsoft.com/office/powerpoint/2010/main" val="1797020095"/>
      </p:ext>
    </p:extLst>
  </p:cSld>
  <p:clrMap bg1="dk2" tx1="lt1" bg2="dk1" tx2="lt2" accent1="accent1" accent2="accent2" accent3="accent3" accent4="accent4" accent5="accent5" accent6="accent6" hlink="hlink" folHlink="folHlink"/>
  <p:sldLayoutIdLst>
    <p:sldLayoutId id="2147487834" r:id="rId1"/>
    <p:sldLayoutId id="2147487835" r:id="rId2"/>
    <p:sldLayoutId id="2147487836" r:id="rId3"/>
    <p:sldLayoutId id="2147487837" r:id="rId4"/>
    <p:sldLayoutId id="2147487838" r:id="rId5"/>
    <p:sldLayoutId id="2147487839" r:id="rId6"/>
    <p:sldLayoutId id="2147487840" r:id="rId7"/>
    <p:sldLayoutId id="2147487841" r:id="rId8"/>
    <p:sldLayoutId id="2147487842" r:id="rId9"/>
    <p:sldLayoutId id="2147487843" r:id="rId10"/>
    <p:sldLayoutId id="21474878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a typeface="ＭＳ Ｐゴシック" charset="-128"/>
                <a:cs typeface="ＭＳ Ｐゴシック" charset="-128"/>
              </a:defRPr>
            </a:lvl1pPr>
          </a:lstStyle>
          <a:p>
            <a:pPr>
              <a:defRPr/>
            </a:pPr>
            <a:endParaRPr lang="zh-CN" altLang="en-US">
              <a:solidFill>
                <a:srgbClr val="000000"/>
              </a:solidFill>
              <a:latin typeface="Times New Roman" charset="0"/>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3F230531-8938-BC42-B434-86790BE1A501}" type="slidenum">
              <a:rPr lang="en-US" altLang="zh-CN">
                <a:solidFill>
                  <a:srgbClr val="000000"/>
                </a:solidFill>
                <a:latin typeface="Times New Roman" charset="0"/>
              </a:rPr>
              <a:pPr>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591069458"/>
      </p:ext>
    </p:extLst>
  </p:cSld>
  <p:clrMap bg1="lt1" tx1="dk1" bg2="lt2" tx2="dk2" accent1="accent1" accent2="accent2" accent3="accent3" accent4="accent4" accent5="accent5" accent6="accent6" hlink="hlink" folHlink="folHlink"/>
  <p:sldLayoutIdLst>
    <p:sldLayoutId id="2147487846" r:id="rId1"/>
    <p:sldLayoutId id="2147487847" r:id="rId2"/>
    <p:sldLayoutId id="2147487848" r:id="rId3"/>
    <p:sldLayoutId id="2147487849" r:id="rId4"/>
    <p:sldLayoutId id="2147487850" r:id="rId5"/>
    <p:sldLayoutId id="2147487851" r:id="rId6"/>
    <p:sldLayoutId id="2147487852" r:id="rId7"/>
    <p:sldLayoutId id="2147487853" r:id="rId8"/>
    <p:sldLayoutId id="2147487854" r:id="rId9"/>
    <p:sldLayoutId id="2147487855" r:id="rId10"/>
    <p:sldLayoutId id="21474878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eaLnBrk="1" hangingPunct="1">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eaLnBrk="1" hangingPunct="1">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eaLnBrk="1" hangingPunct="1">
              <a:defRPr/>
            </a:pPr>
            <a:fld id="{EA069ED4-E982-1E4A-947C-63F350557FE8}"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1680569677"/>
      </p:ext>
    </p:extLst>
  </p:cSld>
  <p:clrMap bg1="dk2" tx1="lt1" bg2="dk1" tx2="lt2" accent1="accent1" accent2="accent2" accent3="accent3" accent4="accent4" accent5="accent5" accent6="accent6" hlink="hlink" folHlink="folHlink"/>
  <p:sldLayoutIdLst>
    <p:sldLayoutId id="2147487858" r:id="rId1"/>
    <p:sldLayoutId id="2147487859" r:id="rId2"/>
    <p:sldLayoutId id="2147487860" r:id="rId3"/>
    <p:sldLayoutId id="2147487861" r:id="rId4"/>
    <p:sldLayoutId id="2147487862" r:id="rId5"/>
    <p:sldLayoutId id="2147487863" r:id="rId6"/>
    <p:sldLayoutId id="2147487864" r:id="rId7"/>
    <p:sldLayoutId id="2147487865" r:id="rId8"/>
    <p:sldLayoutId id="2147487866" r:id="rId9"/>
    <p:sldLayoutId id="2147487867" r:id="rId10"/>
    <p:sldLayoutId id="2147487868" r:id="rId11"/>
    <p:sldLayoutId id="21474878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1" hangingPunct="1">
              <a:defRPr/>
            </a:pPr>
            <a:endParaRPr lang="zh-CN" altLang="en-US">
              <a:solidFill>
                <a:srgbClr val="000000"/>
              </a:solidFill>
              <a:latin typeface="Times New Roman" charset="0"/>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34C40F9-9227-7043-B670-B68A4931F99E}" type="slidenum">
              <a:rPr lang="en-US" altLang="zh-CN">
                <a:solidFill>
                  <a:srgbClr val="000000"/>
                </a:solidFill>
                <a:latin typeface="Times New Roman" charset="0"/>
              </a:rPr>
              <a:pPr eaLnBrk="1" hangingPunct="1">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532843250"/>
      </p:ext>
    </p:extLst>
  </p:cSld>
  <p:clrMap bg1="lt1" tx1="dk1" bg2="lt2" tx2="dk2" accent1="accent1" accent2="accent2" accent3="accent3" accent4="accent4" accent5="accent5" accent6="accent6" hlink="hlink" folHlink="folHlink"/>
  <p:sldLayoutIdLst>
    <p:sldLayoutId id="2147487871" r:id="rId1"/>
    <p:sldLayoutId id="2147487872" r:id="rId2"/>
    <p:sldLayoutId id="2147487873" r:id="rId3"/>
    <p:sldLayoutId id="2147487874" r:id="rId4"/>
    <p:sldLayoutId id="2147487875" r:id="rId5"/>
    <p:sldLayoutId id="2147487876" r:id="rId6"/>
    <p:sldLayoutId id="2147487877" r:id="rId7"/>
    <p:sldLayoutId id="2147487878" r:id="rId8"/>
    <p:sldLayoutId id="2147487879" r:id="rId9"/>
    <p:sldLayoutId id="2147487880" r:id="rId10"/>
    <p:sldLayoutId id="214748788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8BC6AF5-F7A8-C74F-90AC-0ED164DE0FCF}"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724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198582"/>
      </p:ext>
    </p:extLst>
  </p:cSld>
  <p:clrMap bg1="lt1" tx1="dk1" bg2="lt2" tx2="dk2" accent1="accent1" accent2="accent2" accent3="accent3" accent4="accent4" accent5="accent5" accent6="accent6" hlink="hlink" folHlink="folHlink"/>
  <p:sldLayoutIdLst>
    <p:sldLayoutId id="2147487883" r:id="rId1"/>
    <p:sldLayoutId id="2147487884" r:id="rId2"/>
    <p:sldLayoutId id="2147487885" r:id="rId3"/>
    <p:sldLayoutId id="2147487886" r:id="rId4"/>
    <p:sldLayoutId id="2147487887" r:id="rId5"/>
    <p:sldLayoutId id="2147487888" r:id="rId6"/>
    <p:sldLayoutId id="2147487889" r:id="rId7"/>
    <p:sldLayoutId id="2147487890" r:id="rId8"/>
    <p:sldLayoutId id="2147487891" r:id="rId9"/>
    <p:sldLayoutId id="2147487892" r:id="rId10"/>
    <p:sldLayoutId id="2147487893" r:id="rId11"/>
    <p:sldLayoutId id="2147487894" r:id="rId12"/>
    <p:sldLayoutId id="21474878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34745806"/>
      </p:ext>
    </p:extLst>
  </p:cSld>
  <p:clrMap bg1="lt1" tx1="dk1" bg2="lt2" tx2="dk2" accent1="accent1" accent2="accent2" accent3="accent3" accent4="accent4" accent5="accent5" accent6="accent6" hlink="hlink" folHlink="folHlink"/>
  <p:sldLayoutIdLst>
    <p:sldLayoutId id="2147487897" r:id="rId1"/>
    <p:sldLayoutId id="2147487898" r:id="rId2"/>
    <p:sldLayoutId id="2147487899" r:id="rId3"/>
    <p:sldLayoutId id="2147487900" r:id="rId4"/>
    <p:sldLayoutId id="2147487901" r:id="rId5"/>
    <p:sldLayoutId id="2147487902" r:id="rId6"/>
    <p:sldLayoutId id="2147487903" r:id="rId7"/>
    <p:sldLayoutId id="2147487904" r:id="rId8"/>
    <p:sldLayoutId id="2147487905" r:id="rId9"/>
    <p:sldLayoutId id="2147487906" r:id="rId10"/>
    <p:sldLayoutId id="214748790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172432"/>
      </p:ext>
    </p:extLst>
  </p:cSld>
  <p:clrMap bg1="lt1" tx1="dk1" bg2="lt2" tx2="dk2" accent1="accent1" accent2="accent2" accent3="accent3" accent4="accent4" accent5="accent5" accent6="accent6" hlink="hlink" folHlink="folHlink"/>
  <p:sldLayoutIdLst>
    <p:sldLayoutId id="2147487909" r:id="rId1"/>
    <p:sldLayoutId id="2147487910" r:id="rId2"/>
    <p:sldLayoutId id="2147487911" r:id="rId3"/>
    <p:sldLayoutId id="2147487912" r:id="rId4"/>
    <p:sldLayoutId id="2147487913" r:id="rId5"/>
    <p:sldLayoutId id="2147487914" r:id="rId6"/>
    <p:sldLayoutId id="2147487915" r:id="rId7"/>
    <p:sldLayoutId id="2147487916" r:id="rId8"/>
    <p:sldLayoutId id="2147487917" r:id="rId9"/>
    <p:sldLayoutId id="2147487918" r:id="rId10"/>
    <p:sldLayoutId id="2147487919" r:id="rId11"/>
    <p:sldLayoutId id="2147487920" r:id="rId12"/>
    <p:sldLayoutId id="2147487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latin typeface="Arial" pitchFamily="34" charset="0"/>
              <a:ea typeface="MS PGothic" pitchFamily="34" charset="-128"/>
              <a:cs typeface="+mn-cs"/>
            </a:endParaRPr>
          </a:p>
        </p:txBody>
      </p:sp>
      <p:sp>
        <p:nvSpPr>
          <p:cNvPr id="706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latin typeface="Arial" pitchFamily="34" charset="0"/>
              <a:ea typeface="MS PGothic" pitchFamily="34" charset="-128"/>
              <a:cs typeface="+mn-cs"/>
            </a:endParaRPr>
          </a:p>
        </p:txBody>
      </p:sp>
      <p:sp>
        <p:nvSpPr>
          <p:cNvPr id="706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6451471-9099-4EB1-9E67-85085F0A734F}" type="slidenum">
              <a:rPr lang="en-US" altLang="en-US">
                <a:solidFill>
                  <a:srgbClr val="000000"/>
                </a:solidFill>
                <a:latin typeface="Arial" pitchFamily="34" charset="0"/>
                <a:ea typeface="MS PGothic" pitchFamily="34" charset="-128"/>
                <a:cs typeface="+mn-cs"/>
              </a:rPr>
              <a:pPr/>
              <a:t>‹#›</a:t>
            </a:fld>
            <a:endParaRPr lang="en-US" altLang="en-US">
              <a:solidFill>
                <a:srgbClr val="000000"/>
              </a:solidFill>
              <a:latin typeface="Arial" pitchFamily="34" charset="0"/>
              <a:ea typeface="MS PGothic" pitchFamily="34" charset="-128"/>
              <a:cs typeface="+mn-cs"/>
            </a:endParaRPr>
          </a:p>
        </p:txBody>
      </p:sp>
    </p:spTree>
    <p:extLst>
      <p:ext uri="{BB962C8B-B14F-4D97-AF65-F5344CB8AC3E}">
        <p14:creationId xmlns:p14="http://schemas.microsoft.com/office/powerpoint/2010/main" val="3136161813"/>
      </p:ext>
    </p:extLst>
  </p:cSld>
  <p:clrMap bg1="lt1" tx1="dk1" bg2="lt2" tx2="dk2" accent1="accent1" accent2="accent2" accent3="accent3" accent4="accent4" accent5="accent5" accent6="accent6" hlink="hlink" folHlink="folHlink"/>
  <p:sldLayoutIdLst>
    <p:sldLayoutId id="2147487923" r:id="rId1"/>
    <p:sldLayoutId id="2147487924" r:id="rId2"/>
    <p:sldLayoutId id="2147487925" r:id="rId3"/>
    <p:sldLayoutId id="2147487926" r:id="rId4"/>
    <p:sldLayoutId id="2147487927" r:id="rId5"/>
    <p:sldLayoutId id="2147487928" r:id="rId6"/>
    <p:sldLayoutId id="2147487929" r:id="rId7"/>
    <p:sldLayoutId id="2147487930" r:id="rId8"/>
    <p:sldLayoutId id="2147487931" r:id="rId9"/>
    <p:sldLayoutId id="2147487932" r:id="rId10"/>
    <p:sldLayoutId id="214748793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latin typeface="Arial" pitchFamily="34" charset="0"/>
              <a:ea typeface="MS PGothic" pitchFamily="34" charset="-128"/>
              <a:cs typeface="+mn-cs"/>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B0A676B-CBDC-49BA-81AA-5A34C6EDE37C}" type="slidenum">
              <a:rPr lang="en-US" altLang="en-US">
                <a:solidFill>
                  <a:srgbClr val="FFFFFF"/>
                </a:solidFill>
                <a:latin typeface="Arial" pitchFamily="34" charset="0"/>
                <a:ea typeface="MS PGothic" pitchFamily="34" charset="-128"/>
                <a:cs typeface="+mn-cs"/>
              </a:rPr>
              <a:pPr/>
              <a:t>‹#›</a:t>
            </a:fld>
            <a:endParaRPr lang="en-US" altLang="en-US">
              <a:solidFill>
                <a:srgbClr val="FFFFFF"/>
              </a:solidFill>
              <a:latin typeface="Arial" pitchFamily="34" charset="0"/>
              <a:ea typeface="MS PGothic" pitchFamily="34" charset="-128"/>
              <a:cs typeface="+mn-cs"/>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MS PGothic" pitchFamily="34" charset="-128"/>
                  <a:cs typeface="+mn-cs"/>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FFFFFF"/>
                </a:solidFill>
                <a:latin typeface="Arial" pitchFamily="34" charset="0"/>
                <a:ea typeface="MS PGothic" pitchFamily="34" charset="-128"/>
                <a:cs typeface="+mn-cs"/>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latin typeface="Arial" pitchFamily="34" charset="0"/>
              <a:ea typeface="MS PGothic" pitchFamily="34" charset="-128"/>
              <a:cs typeface="+mn-cs"/>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351704"/>
      </p:ext>
    </p:extLst>
  </p:cSld>
  <p:clrMap bg1="dk2" tx1="lt1" bg2="dk1" tx2="lt2" accent1="accent1" accent2="accent2" accent3="accent3" accent4="accent4" accent5="accent5" accent6="accent6" hlink="hlink" folHlink="folHlink"/>
  <p:sldLayoutIdLst>
    <p:sldLayoutId id="2147487935" r:id="rId1"/>
    <p:sldLayoutId id="2147487936" r:id="rId2"/>
    <p:sldLayoutId id="2147487937" r:id="rId3"/>
    <p:sldLayoutId id="2147487938" r:id="rId4"/>
    <p:sldLayoutId id="2147487939" r:id="rId5"/>
    <p:sldLayoutId id="2147487940" r:id="rId6"/>
    <p:sldLayoutId id="2147487941" r:id="rId7"/>
    <p:sldLayoutId id="2147487942" r:id="rId8"/>
    <p:sldLayoutId id="2147487943" r:id="rId9"/>
    <p:sldLayoutId id="2147487944" r:id="rId10"/>
    <p:sldLayoutId id="214748794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7064717"/>
      </p:ext>
    </p:extLst>
  </p:cSld>
  <p:clrMap bg1="lt1" tx1="dk1" bg2="lt2" tx2="dk2" accent1="accent1" accent2="accent2" accent3="accent3" accent4="accent4" accent5="accent5" accent6="accent6" hlink="hlink" folHlink="folHlink"/>
  <p:sldLayoutIdLst>
    <p:sldLayoutId id="2147487947" r:id="rId1"/>
    <p:sldLayoutId id="2147487948" r:id="rId2"/>
    <p:sldLayoutId id="2147487949" r:id="rId3"/>
    <p:sldLayoutId id="2147487950" r:id="rId4"/>
    <p:sldLayoutId id="2147487951" r:id="rId5"/>
    <p:sldLayoutId id="2147487952" r:id="rId6"/>
    <p:sldLayoutId id="2147487953" r:id="rId7"/>
    <p:sldLayoutId id="2147487954" r:id="rId8"/>
    <p:sldLayoutId id="2147487955" r:id="rId9"/>
    <p:sldLayoutId id="2147487956" r:id="rId10"/>
    <p:sldLayoutId id="2147487957" r:id="rId11"/>
    <p:sldLayoutId id="2147487958" r:id="rId12"/>
    <p:sldLayoutId id="21474879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4CBDC99-1ABE-FD41-A2AC-66F0E5570E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3" r:id="rId1"/>
    <p:sldLayoutId id="2147487284" r:id="rId2"/>
    <p:sldLayoutId id="2147487285" r:id="rId3"/>
    <p:sldLayoutId id="2147487286" r:id="rId4"/>
    <p:sldLayoutId id="2147487287" r:id="rId5"/>
    <p:sldLayoutId id="2147487288" r:id="rId6"/>
    <p:sldLayoutId id="2147487289" r:id="rId7"/>
    <p:sldLayoutId id="2147487290" r:id="rId8"/>
    <p:sldLayoutId id="2147487291" r:id="rId9"/>
    <p:sldLayoutId id="2147487292" r:id="rId10"/>
    <p:sldLayoutId id="2147487293" r:id="rId11"/>
    <p:sldLayoutId id="2147487294" r:id="rId12"/>
    <p:sldLayoutId id="21474872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181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181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3114FF6-B9B3-9C4A-8A6A-42175D5C18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47" r:id="rId1"/>
    <p:sldLayoutId id="2147487448" r:id="rId2"/>
    <p:sldLayoutId id="2147487449" r:id="rId3"/>
    <p:sldLayoutId id="2147487450" r:id="rId4"/>
    <p:sldLayoutId id="2147487451" r:id="rId5"/>
    <p:sldLayoutId id="2147487452" r:id="rId6"/>
    <p:sldLayoutId id="2147487453" r:id="rId7"/>
    <p:sldLayoutId id="2147487454" r:id="rId8"/>
    <p:sldLayoutId id="2147487455" r:id="rId9"/>
    <p:sldLayoutId id="2147487456" r:id="rId10"/>
    <p:sldLayoutId id="21474874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42F9E9B-40B5-3D46-B10C-05F3FDC0A0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9BE8602F-12D4-A84B-A3FA-4CC1E37A92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02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21799D1-ED9D-CD4C-9C9C-C41057DAD0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3" r:id="rId1"/>
    <p:sldLayoutId id="2147487334" r:id="rId2"/>
    <p:sldLayoutId id="2147487335" r:id="rId3"/>
    <p:sldLayoutId id="2147487336" r:id="rId4"/>
    <p:sldLayoutId id="2147487337" r:id="rId5"/>
    <p:sldLayoutId id="2147487338" r:id="rId6"/>
    <p:sldLayoutId id="2147487339" r:id="rId7"/>
    <p:sldLayoutId id="2147487340" r:id="rId8"/>
    <p:sldLayoutId id="2147487341" r:id="rId9"/>
    <p:sldLayoutId id="2147487342" r:id="rId10"/>
    <p:sldLayoutId id="2147487343"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4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89.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9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6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75.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74.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53.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80.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61.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6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6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0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06.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06.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465.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35.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8.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95.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306.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31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61.xml"/><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3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4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361.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361.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361.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43.xml"/><Relationship Id="rId1" Type="http://schemas.openxmlformats.org/officeDocument/2006/relationships/slideLayout" Target="../slideLayouts/slideLayout369.xml"/><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06.xml"/><Relationship Id="rId5" Type="http://schemas.openxmlformats.org/officeDocument/2006/relationships/image" Target="../media/image5.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06.xml"/><Relationship Id="rId1" Type="http://schemas.openxmlformats.org/officeDocument/2006/relationships/vmlDrawing" Target="../drawings/vmlDrawing2.vml"/><Relationship Id="rId5" Type="http://schemas.openxmlformats.org/officeDocument/2006/relationships/image" Target="../media/image90.png"/><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6.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06.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06.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06.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430.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7.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1.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3.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13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473.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489.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3.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484.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54.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5.xml"/><Relationship Id="rId1" Type="http://schemas.openxmlformats.org/officeDocument/2006/relationships/slideLayout" Target="../slideLayouts/slideLayout40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413.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06.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380.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43.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06.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206.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39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00.xml"/><Relationship Id="rId1" Type="http://schemas.openxmlformats.org/officeDocument/2006/relationships/themeOverride" Target="../theme/themeOverride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58.xml"/><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475138"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475139" name="Rectangle 12"/>
          <p:cNvSpPr>
            <a:spLocks noGrp="1" noChangeArrowheads="1"/>
          </p:cNvSpPr>
          <p:nvPr>
            <p:ph type="title" idx="4294967295"/>
          </p:nvPr>
        </p:nvSpPr>
        <p:spPr>
          <a:xfrm>
            <a:off x="4067175" y="1916113"/>
            <a:ext cx="4876800" cy="1698625"/>
          </a:xfrm>
          <a:solidFill>
            <a:srgbClr val="660066"/>
          </a:solidFill>
          <a:ln w="22225" cap="flat">
            <a:solidFill>
              <a:srgbClr val="FF0000"/>
            </a:solidFill>
            <a:miter lim="800000"/>
            <a:headEnd/>
            <a:tailEnd/>
          </a:ln>
        </p:spPr>
        <p:txBody>
          <a:bodyPr anchor="t">
            <a:spAutoFit/>
          </a:bodyPr>
          <a:lstStyle/>
          <a:p>
            <a:pPr>
              <a:spcBef>
                <a:spcPct val="50000"/>
              </a:spcBef>
            </a:pPr>
            <a:r>
              <a:rPr lang="zh-TW" altLang="en-US" sz="5200">
                <a:solidFill>
                  <a:schemeClr val="bg1"/>
                </a:solidFill>
                <a:latin typeface="Times New Roman" charset="0"/>
                <a:ea typeface="ＭＳ Ｐゴシック" charset="0"/>
                <a:cs typeface="ＭＳ Ｐゴシック" charset="0"/>
              </a:rPr>
              <a:t>敌基督 和 但以理书 </a:t>
            </a:r>
            <a:r>
              <a:rPr lang="en-US" altLang="zh-TW" sz="5200">
                <a:solidFill>
                  <a:schemeClr val="bg1"/>
                </a:solidFill>
                <a:latin typeface="Times New Roman" charset="0"/>
                <a:ea typeface="ＭＳ Ｐゴシック" charset="0"/>
                <a:cs typeface="ＭＳ Ｐゴシック" charset="0"/>
              </a:rPr>
              <a:t>9 </a:t>
            </a:r>
            <a:r>
              <a:rPr lang="zh-TW" altLang="en-US" sz="5200">
                <a:solidFill>
                  <a:schemeClr val="bg1"/>
                </a:solidFill>
                <a:latin typeface="Times New Roman" charset="0"/>
                <a:ea typeface="ＭＳ Ｐゴシック" charset="0"/>
                <a:cs typeface="ＭＳ Ｐゴシック" charset="0"/>
              </a:rPr>
              <a:t>大灾难</a:t>
            </a:r>
            <a:endParaRPr lang="en-US" sz="5200">
              <a:solidFill>
                <a:schemeClr val="bg1"/>
              </a:solidFill>
              <a:latin typeface="Times New Roman" charset="0"/>
              <a:ea typeface="ＭＳ Ｐゴシック" charset="0"/>
              <a:cs typeface="ＭＳ Ｐゴシック" charset="0"/>
            </a:endParaRPr>
          </a:p>
        </p:txBody>
      </p:sp>
      <p:sp>
        <p:nvSpPr>
          <p:cNvPr id="679950" name="Text Box 14"/>
          <p:cNvSpPr txBox="1">
            <a:spLocks noChangeArrowheads="1"/>
          </p:cNvSpPr>
          <p:nvPr/>
        </p:nvSpPr>
        <p:spPr bwMode="auto">
          <a:xfrm>
            <a:off x="2763838" y="990600"/>
            <a:ext cx="6200775" cy="8331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b="1" i="1" dirty="0">
                <a:solidFill>
                  <a:srgbClr val="000000"/>
                </a:solidFill>
                <a:latin typeface="Arial" charset="0"/>
              </a:rPr>
              <a:t>第四只兽</a:t>
            </a:r>
            <a:r>
              <a:rPr lang="en-US" b="1" i="1" dirty="0">
                <a:solidFill>
                  <a:srgbClr val="000000"/>
                </a:solidFill>
                <a:latin typeface="Arial" charset="0"/>
              </a:rPr>
              <a:t>: </a:t>
            </a:r>
            <a:r>
              <a:rPr lang="zh-CN" altLang="en-US" b="1" i="1" dirty="0">
                <a:solidFill>
                  <a:srgbClr val="000000"/>
                </a:solidFill>
                <a:latin typeface="Arial" charset="0"/>
              </a:rPr>
              <a:t>敌基督的面具</a:t>
            </a:r>
            <a:endParaRPr lang="en-US" b="1" i="1" dirty="0">
              <a:solidFill>
                <a:srgbClr val="000000"/>
              </a:solidFill>
              <a:latin typeface="Arial" charset="0"/>
            </a:endParaRPr>
          </a:p>
          <a:p>
            <a:r>
              <a:rPr lang="en-US" b="1" i="1" dirty="0">
                <a:solidFill>
                  <a:srgbClr val="000000"/>
                </a:solidFill>
                <a:latin typeface="Arial" charset="0"/>
              </a:rPr>
              <a:t>(</a:t>
            </a:r>
            <a:r>
              <a:rPr lang="zh-CN" altLang="en-US" b="1" i="1" dirty="0">
                <a:solidFill>
                  <a:srgbClr val="000000"/>
                </a:solidFill>
                <a:latin typeface="Arial" charset="0"/>
              </a:rPr>
              <a:t>唯一一部</a:t>
            </a:r>
            <a:r>
              <a:rPr lang="en-US" b="1" i="1" dirty="0">
                <a:solidFill>
                  <a:srgbClr val="000000"/>
                </a:solidFill>
                <a:latin typeface="Arial" charset="0"/>
              </a:rPr>
              <a:t> </a:t>
            </a:r>
            <a:r>
              <a:rPr lang="zh-CN" altLang="en-US" b="1" i="1" dirty="0">
                <a:solidFill>
                  <a:srgbClr val="000000"/>
                </a:solidFill>
                <a:latin typeface="Arial" charset="0"/>
              </a:rPr>
              <a:t>关于后患难的</a:t>
            </a:r>
            <a:r>
              <a:rPr lang="en-US" b="1" i="1" dirty="0">
                <a:solidFill>
                  <a:srgbClr val="000000"/>
                </a:solidFill>
                <a:latin typeface="Arial" charset="0"/>
              </a:rPr>
              <a:t> </a:t>
            </a:r>
            <a:r>
              <a:rPr lang="zh-CN" altLang="en-US" b="1" i="1" dirty="0">
                <a:solidFill>
                  <a:srgbClr val="000000"/>
                </a:solidFill>
                <a:latin typeface="Arial" charset="0"/>
              </a:rPr>
              <a:t>电影</a:t>
            </a:r>
            <a:r>
              <a:rPr lang="en-US" b="1" i="1" dirty="0">
                <a:solidFill>
                  <a:srgbClr val="000000"/>
                </a:solidFill>
                <a:latin typeface="Arial" charset="0"/>
              </a:rPr>
              <a:t> </a:t>
            </a:r>
            <a:r>
              <a:rPr lang="en-US" altLang="zh-CN" b="1" i="1" dirty="0">
                <a:solidFill>
                  <a:srgbClr val="000000"/>
                </a:solidFill>
                <a:latin typeface="Arial" charset="0"/>
              </a:rPr>
              <a:t>--</a:t>
            </a:r>
            <a:r>
              <a:rPr lang="en-US" b="1" i="1" dirty="0">
                <a:solidFill>
                  <a:srgbClr val="000000"/>
                </a:solidFill>
                <a:latin typeface="Arial" charset="0"/>
              </a:rPr>
              <a:t>2005</a:t>
            </a:r>
            <a:r>
              <a:rPr lang="zh-CN" altLang="en-US" b="1" i="1" dirty="0">
                <a:solidFill>
                  <a:srgbClr val="000000"/>
                </a:solidFill>
                <a:latin typeface="Arial" charset="0"/>
              </a:rPr>
              <a:t>年首播</a:t>
            </a:r>
            <a:r>
              <a:rPr lang="en-US" b="1" i="1" dirty="0">
                <a:solidFill>
                  <a:srgbClr val="000000"/>
                </a:solidFill>
                <a:latin typeface="Arial" charset="0"/>
              </a:rPr>
              <a:t>)</a:t>
            </a:r>
          </a:p>
        </p:txBody>
      </p:sp>
      <p:sp>
        <p:nvSpPr>
          <p:cNvPr id="6" name="Text Box 14"/>
          <p:cNvSpPr txBox="1">
            <a:spLocks noChangeArrowheads="1"/>
          </p:cNvSpPr>
          <p:nvPr/>
        </p:nvSpPr>
        <p:spPr bwMode="auto">
          <a:xfrm>
            <a:off x="2555777" y="46038"/>
            <a:ext cx="6583462" cy="83317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r>
              <a:rPr lang="en-US" b="1" dirty="0">
                <a:solidFill>
                  <a:srgbClr val="FFFFFF"/>
                </a:solidFill>
                <a:latin typeface="Arial" charset="0"/>
              </a:rPr>
              <a:t>“</a:t>
            </a:r>
            <a:r>
              <a:rPr lang="zh-CN" altLang="en-US" b="1" dirty="0">
                <a:solidFill>
                  <a:srgbClr val="FFFFFF"/>
                </a:solidFill>
                <a:latin typeface="Arial" charset="0"/>
              </a:rPr>
              <a:t>他们从我们中间离去，这就表明他们是不属的</a:t>
            </a:r>
            <a:r>
              <a:rPr lang="en-US" b="1" dirty="0">
                <a:solidFill>
                  <a:srgbClr val="FFFFFF"/>
                </a:solidFill>
                <a:latin typeface="Arial" charset="0"/>
              </a:rPr>
              <a:t>”</a:t>
            </a:r>
            <a:br>
              <a:rPr lang="en-US" b="1" dirty="0">
                <a:solidFill>
                  <a:srgbClr val="FFFFFF"/>
                </a:solidFill>
                <a:latin typeface="Arial" charset="0"/>
              </a:rPr>
            </a:br>
            <a:r>
              <a:rPr lang="zh-CN" altLang="en-US" b="1" dirty="0">
                <a:solidFill>
                  <a:srgbClr val="FFFFFF"/>
                </a:solidFill>
                <a:latin typeface="Arial" charset="0"/>
              </a:rPr>
              <a:t>约翰一书</a:t>
            </a:r>
            <a:r>
              <a:rPr lang="en-US" b="1" dirty="0">
                <a:solidFill>
                  <a:srgbClr val="FFFFFF"/>
                </a:solidFill>
                <a:latin typeface="Arial" charset="0"/>
              </a:rPr>
              <a:t> 2:19</a:t>
            </a:r>
          </a:p>
        </p:txBody>
      </p:sp>
      <p:sp>
        <p:nvSpPr>
          <p:cNvPr id="8" name="Rectangle 7"/>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a:defRPr/>
            </a:pPr>
            <a:r>
              <a:rPr lang="zh-TW" altLang="en-US" sz="6000" b="1" i="1" dirty="0">
                <a:solidFill>
                  <a:schemeClr val="bg1"/>
                </a:solidFill>
                <a:effectLst>
                  <a:glow rad="228600">
                    <a:schemeClr val="tx1"/>
                  </a:glow>
                </a:effectLst>
                <a:cs typeface="Arial" charset="0"/>
              </a:rPr>
              <a:t>末世论</a:t>
            </a:r>
            <a:endParaRPr lang="en-US" sz="2000" b="1" i="1" dirty="0">
              <a:solidFill>
                <a:schemeClr val="bg1"/>
              </a:solidFill>
              <a:effectLst>
                <a:glow rad="228600">
                  <a:schemeClr val="tx1"/>
                </a:glow>
              </a:effectLst>
              <a:cs typeface="Arial" charset="0"/>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zh-CN" altLang="en-US" sz="4000" b="1" dirty="0">
                <a:effectLst>
                  <a:glow rad="317500">
                    <a:schemeClr val="bg1"/>
                  </a:glow>
                </a:effectLst>
              </a:rPr>
              <a:t>不同的 骑士</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a:srcRect l="26404" r="23400" b="14654"/>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000" b="1" dirty="0">
                <a:solidFill>
                  <a:srgbClr val="E3EBF1"/>
                </a:solidFill>
                <a:effectLst>
                  <a:glow rad="317500">
                    <a:srgbClr val="000000"/>
                  </a:glow>
                </a:effectLst>
              </a:rPr>
              <a:t>启</a:t>
            </a:r>
            <a:r>
              <a:rPr lang="en-US" sz="3000" b="1" dirty="0">
                <a:solidFill>
                  <a:srgbClr val="E3EBF1"/>
                </a:solidFill>
                <a:effectLst>
                  <a:glow rad="317500">
                    <a:srgbClr val="000000"/>
                  </a:glow>
                </a:effectLst>
              </a:rPr>
              <a:t>6:1-2</a:t>
            </a:r>
          </a:p>
        </p:txBody>
      </p:sp>
      <p:sp>
        <p:nvSpPr>
          <p:cNvPr id="9" name="Title 1"/>
          <p:cNvSpPr txBox="1">
            <a:spLocks/>
          </p:cNvSpPr>
          <p:nvPr/>
        </p:nvSpPr>
        <p:spPr bwMode="auto">
          <a:xfrm>
            <a:off x="6693853" y="914517"/>
            <a:ext cx="2438168"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000" b="1" dirty="0">
                <a:solidFill>
                  <a:srgbClr val="E3EBF1"/>
                </a:solidFill>
                <a:effectLst>
                  <a:glow rad="317500">
                    <a:srgbClr val="000000"/>
                  </a:glow>
                </a:effectLst>
              </a:rPr>
              <a:t>启</a:t>
            </a:r>
            <a:r>
              <a:rPr lang="en-US" sz="3000" b="1" dirty="0">
                <a:solidFill>
                  <a:srgbClr val="E3EBF1"/>
                </a:solidFill>
                <a:effectLst>
                  <a:glow rad="317500">
                    <a:srgbClr val="000000"/>
                  </a:glow>
                </a:effectLst>
              </a:rPr>
              <a:t>19:11-16</a:t>
            </a:r>
          </a:p>
        </p:txBody>
      </p:sp>
      <p:sp>
        <p:nvSpPr>
          <p:cNvPr id="21" name="Title 1"/>
          <p:cNvSpPr txBox="1">
            <a:spLocks/>
          </p:cNvSpPr>
          <p:nvPr/>
        </p:nvSpPr>
        <p:spPr bwMode="auto">
          <a:xfrm>
            <a:off x="2220676" y="950462"/>
            <a:ext cx="4485156" cy="590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r>
              <a:rPr lang="zh-CN" altLang="en-US" sz="2800" b="0" dirty="0">
                <a:effectLst>
                  <a:glow rad="317500">
                    <a:srgbClr val="000000"/>
                  </a:glow>
                </a:effectLst>
              </a:rPr>
              <a:t>“启</a:t>
            </a:r>
            <a:r>
              <a:rPr lang="en-US" sz="2800" b="0" dirty="0">
                <a:effectLst>
                  <a:glow rad="317500">
                    <a:srgbClr val="000000"/>
                  </a:glow>
                </a:effectLst>
              </a:rPr>
              <a:t> 6:2 </a:t>
            </a:r>
            <a:r>
              <a:rPr lang="zh-CN" altLang="en-US" sz="2800" b="0" dirty="0">
                <a:effectLst>
                  <a:glow rad="317500">
                    <a:srgbClr val="000000"/>
                  </a:glow>
                </a:effectLst>
              </a:rPr>
              <a:t>里的冠冕希腊语</a:t>
            </a:r>
            <a:r>
              <a:rPr lang="en-US" sz="2800" b="0" i="1" dirty="0" err="1">
                <a:effectLst>
                  <a:glow rad="317500">
                    <a:srgbClr val="000000"/>
                  </a:glow>
                </a:effectLst>
              </a:rPr>
              <a:t>stephanos</a:t>
            </a:r>
            <a:r>
              <a:rPr lang="en-US" sz="2800" b="0" dirty="0">
                <a:effectLst>
                  <a:glow rad="317500">
                    <a:srgbClr val="000000"/>
                  </a:glow>
                </a:effectLst>
              </a:rPr>
              <a:t>, </a:t>
            </a:r>
            <a:r>
              <a:rPr lang="zh-CN" altLang="en-US" sz="2800" b="0" dirty="0">
                <a:effectLst>
                  <a:glow rad="317500">
                    <a:srgbClr val="000000"/>
                  </a:glow>
                </a:effectLst>
              </a:rPr>
              <a:t>意思是指胜利者的冠冕 </a:t>
            </a:r>
            <a:r>
              <a:rPr lang="en-US" sz="2800" b="0" dirty="0">
                <a:effectLst>
                  <a:glow rad="317500">
                    <a:srgbClr val="000000"/>
                  </a:glow>
                </a:effectLst>
              </a:rPr>
              <a:t>.</a:t>
            </a:r>
            <a:r>
              <a:rPr lang="fr-FR" sz="2800" b="0" dirty="0">
                <a:effectLst>
                  <a:glow rad="317500">
                    <a:srgbClr val="000000"/>
                  </a:glow>
                </a:effectLst>
              </a:rPr>
              <a:t>‘ </a:t>
            </a:r>
            <a:r>
              <a:rPr lang="zh-CN" altLang="en-US" sz="2800" b="0" dirty="0">
                <a:effectLst>
                  <a:glow rad="317500">
                    <a:srgbClr val="000000"/>
                  </a:glow>
                </a:effectLst>
              </a:rPr>
              <a:t>耶 稣 基所戴的冠冕是</a:t>
            </a:r>
            <a:r>
              <a:rPr lang="en-US" sz="2800" b="0" dirty="0">
                <a:effectLst>
                  <a:glow rad="317500">
                    <a:srgbClr val="000000"/>
                  </a:glow>
                </a:effectLst>
              </a:rPr>
              <a:t>  </a:t>
            </a:r>
            <a:r>
              <a:rPr lang="en-US" sz="2800" b="0" i="1" dirty="0" err="1">
                <a:effectLst>
                  <a:glow rad="317500">
                    <a:srgbClr val="000000"/>
                  </a:glow>
                </a:effectLst>
              </a:rPr>
              <a:t>diadema</a:t>
            </a:r>
            <a:r>
              <a:rPr lang="en-US" sz="2800" b="0" dirty="0">
                <a:effectLst>
                  <a:glow rad="317500">
                    <a:srgbClr val="000000"/>
                  </a:glow>
                </a:effectLst>
              </a:rPr>
              <a:t>, </a:t>
            </a:r>
            <a:r>
              <a:rPr lang="fr-FR" sz="2800" b="0" dirty="0">
                <a:effectLst>
                  <a:glow rad="317500">
                    <a:srgbClr val="000000"/>
                  </a:glow>
                </a:effectLst>
              </a:rPr>
              <a:t>‘</a:t>
            </a:r>
            <a:r>
              <a:rPr lang="zh-CN" altLang="en-US" sz="2800" b="0" dirty="0">
                <a:effectLst>
                  <a:glow rad="317500">
                    <a:srgbClr val="000000"/>
                  </a:glow>
                </a:effectLst>
              </a:rPr>
              <a:t>意思指的是国王的王冠</a:t>
            </a:r>
            <a:r>
              <a:rPr lang="fr-FR" sz="2800" b="0" dirty="0">
                <a:effectLst>
                  <a:glow rad="317500">
                    <a:srgbClr val="000000"/>
                  </a:glow>
                </a:effectLst>
              </a:rPr>
              <a:t>’</a:t>
            </a:r>
            <a:r>
              <a:rPr lang="en-US" sz="2800" b="0" dirty="0">
                <a:effectLst>
                  <a:glow rad="317500">
                    <a:srgbClr val="000000"/>
                  </a:glow>
                </a:effectLst>
              </a:rPr>
              <a:t> (</a:t>
            </a:r>
            <a:r>
              <a:rPr lang="zh-CN" altLang="en-US" sz="2800" b="0" dirty="0">
                <a:effectLst>
                  <a:glow rad="317500">
                    <a:srgbClr val="000000"/>
                  </a:glow>
                </a:effectLst>
              </a:rPr>
              <a:t>启</a:t>
            </a:r>
            <a:r>
              <a:rPr lang="en-US" sz="2800" b="0" dirty="0">
                <a:effectLst>
                  <a:glow rad="317500">
                    <a:srgbClr val="000000"/>
                  </a:glow>
                </a:effectLst>
              </a:rPr>
              <a:t> 19:12). </a:t>
            </a:r>
            <a:r>
              <a:rPr lang="zh-CN" altLang="en-US" sz="2800" b="0" dirty="0">
                <a:effectLst>
                  <a:glow rad="317500">
                    <a:srgbClr val="000000"/>
                  </a:glow>
                </a:effectLst>
              </a:rPr>
              <a:t>敌基督绝对不可能戴国王的王冠 </a:t>
            </a:r>
            <a:r>
              <a:rPr lang="en-US" sz="2800" b="0" dirty="0">
                <a:effectLst>
                  <a:glow rad="317500">
                    <a:srgbClr val="000000"/>
                  </a:glow>
                </a:effectLst>
              </a:rPr>
              <a:t>diadem, </a:t>
            </a:r>
            <a:r>
              <a:rPr lang="zh-CN" altLang="en-US" sz="2800" b="0" dirty="0">
                <a:effectLst>
                  <a:glow rad="317500">
                    <a:srgbClr val="000000"/>
                  </a:glow>
                </a:effectLst>
              </a:rPr>
              <a:t>因为那是唯独属于上帝的儿子的</a:t>
            </a:r>
            <a:r>
              <a:rPr lang="en-US" sz="2800" b="0" dirty="0">
                <a:effectLst>
                  <a:glow rad="317500">
                    <a:srgbClr val="000000"/>
                  </a:glow>
                </a:effectLst>
              </a:rPr>
              <a:t>" (Wiersbe).</a:t>
            </a:r>
          </a:p>
        </p:txBody>
      </p:sp>
    </p:spTree>
    <p:extLst>
      <p:ext uri="{BB962C8B-B14F-4D97-AF65-F5344CB8AC3E}">
        <p14:creationId xmlns:p14="http://schemas.microsoft.com/office/powerpoint/2010/main" val="182234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5" y="0"/>
            <a:ext cx="9134475"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a:extLst/>
        </p:spPr>
        <p:txBody>
          <a:bodyPr rtlCol="0">
            <a:normAutofit/>
          </a:bodyPr>
          <a:lstStyle/>
          <a:p>
            <a:pPr eaLnBrk="1" fontAlgn="auto" hangingPunct="1">
              <a:spcAft>
                <a:spcPts val="0"/>
              </a:spcAft>
              <a:defRPr/>
            </a:pPr>
            <a:r>
              <a:rPr lang="zh-CN" altLang="en-US" sz="4000" b="1" dirty="0">
                <a:effectLst>
                  <a:glow rad="228600">
                    <a:srgbClr val="000000"/>
                  </a:glow>
                </a:effectLst>
                <a:ea typeface="+mj-ea"/>
              </a:rPr>
              <a:t>敌基督将与以色列立七年的条约</a:t>
            </a:r>
            <a:endParaRPr lang="en-US" sz="4000" b="1" dirty="0">
              <a:effectLst>
                <a:glow rad="228600">
                  <a:srgbClr val="000000"/>
                </a:glow>
              </a:effectLst>
              <a:ea typeface="+mj-ea"/>
            </a:endParaRPr>
          </a:p>
        </p:txBody>
      </p:sp>
      <p:sp>
        <p:nvSpPr>
          <p:cNvPr id="49357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3572"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2"/>
          <p:cNvSpPr>
            <a:spLocks noGrp="1" noChangeArrowheads="1"/>
          </p:cNvSpPr>
          <p:nvPr>
            <p:ph type="title"/>
          </p:nvPr>
        </p:nvSpPr>
        <p:spPr>
          <a:xfrm>
            <a:off x="457200" y="304800"/>
            <a:ext cx="3200400" cy="2057400"/>
          </a:xfrm>
        </p:spPr>
        <p:txBody>
          <a:bodyPr/>
          <a:lstStyle/>
          <a:p>
            <a:pPr eaLnBrk="1" hangingPunct="1"/>
            <a:r>
              <a:rPr lang="zh-CN" altLang="en-US" dirty="0">
                <a:latin typeface="Arial" charset="0"/>
                <a:cs typeface="ＭＳ Ｐゴシック" charset="0"/>
              </a:rPr>
              <a:t>现代的</a:t>
            </a:r>
            <a:br>
              <a:rPr lang="en-SG" altLang="zh-CN" dirty="0">
                <a:latin typeface="Arial" charset="0"/>
                <a:cs typeface="ＭＳ Ｐゴシック" charset="0"/>
              </a:rPr>
            </a:br>
            <a:r>
              <a:rPr lang="zh-CN" altLang="en-US" dirty="0">
                <a:latin typeface="Arial" charset="0"/>
                <a:cs typeface="ＭＳ Ｐゴシック" charset="0"/>
              </a:rPr>
              <a:t>圣殿山</a:t>
            </a:r>
            <a:endParaRPr lang="en-US" dirty="0">
              <a:latin typeface="Arial" charset="0"/>
              <a:cs typeface="ＭＳ Ｐゴシック" charset="0"/>
            </a:endParaRPr>
          </a:p>
        </p:txBody>
      </p:sp>
      <p:pic>
        <p:nvPicPr>
          <p:cNvPr id="869378"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9"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chemeClr val="bg2"/>
                </a:solidFill>
                <a:latin typeface="Arial" charset="0"/>
              </a:rPr>
              <a:t>49a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a:extLst/>
        </p:spPr>
        <p:txBody>
          <a:bodyPr rtlCol="0">
            <a:normAutofit/>
          </a:bodyPr>
          <a:lstStyle/>
          <a:p>
            <a:pPr eaLnBrk="1" fontAlgn="auto" hangingPunct="1">
              <a:spcAft>
                <a:spcPts val="0"/>
              </a:spcAft>
              <a:defRPr/>
            </a:pPr>
            <a:r>
              <a:rPr lang="zh-CN" altLang="en-US" sz="4000" b="1" dirty="0">
                <a:effectLst>
                  <a:glow rad="228600">
                    <a:srgbClr val="000000"/>
                  </a:glow>
                </a:effectLst>
              </a:rPr>
              <a:t>敌基督与以色列立七年的条约</a:t>
            </a:r>
            <a:endParaRPr lang="en-US" sz="4000" b="1" dirty="0">
              <a:effectLst>
                <a:glow rad="228600">
                  <a:srgbClr val="000000"/>
                </a:glow>
              </a:effectLst>
              <a:ea typeface="+mj-ea"/>
            </a:endParaRPr>
          </a:p>
        </p:txBody>
      </p:sp>
      <p:sp>
        <p:nvSpPr>
          <p:cNvPr id="494594"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4595" name="Rectangle 3"/>
          <p:cNvSpPr txBox="1">
            <a:spLocks/>
          </p:cNvSpPr>
          <p:nvPr/>
        </p:nvSpPr>
        <p:spPr bwMode="auto">
          <a:xfrm>
            <a:off x="0" y="5949950"/>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buFont typeface="Arial" charset="0"/>
              <a:buNone/>
            </a:pPr>
            <a:r>
              <a:rPr lang="en-US" sz="2800" b="1">
                <a:solidFill>
                  <a:srgbClr val="FFFFFF"/>
                </a:solidFill>
                <a:latin typeface="Arial" charset="0"/>
                <a:cs typeface="Arial" charset="0"/>
              </a:rPr>
              <a:t>This will likely enable the rebuilding of the Jerusalem temple</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459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6975"/>
            <a:ext cx="9167813" cy="813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125538"/>
            <a:ext cx="9288463" cy="619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a:extLst/>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5619"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5620" name="Rectangle 3"/>
          <p:cNvSpPr txBox="1">
            <a:spLocks/>
          </p:cNvSpPr>
          <p:nvPr/>
        </p:nvSpPr>
        <p:spPr bwMode="auto">
          <a:xfrm>
            <a:off x="0" y="6408738"/>
            <a:ext cx="9144000" cy="908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260313"/>
          </a:xfrm>
          <a:extLst/>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6642"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6643" name="Rectangle 3"/>
          <p:cNvSpPr txBox="1">
            <a:spLocks/>
          </p:cNvSpPr>
          <p:nvPr/>
        </p:nvSpPr>
        <p:spPr bwMode="auto">
          <a:xfrm>
            <a:off x="-180528" y="5832759"/>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pic>
        <p:nvPicPr>
          <p:cNvPr id="4966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3488"/>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01738"/>
            <a:ext cx="9144000" cy="47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1" y="-144016"/>
            <a:ext cx="8100391" cy="1340768"/>
          </a:xfrm>
          <a:extLst/>
        </p:spPr>
        <p:txBody>
          <a:bodyPr rtlCol="0">
            <a:normAutofit/>
          </a:bodyPr>
          <a:lstStyle/>
          <a:p>
            <a:pPr eaLnBrk="1" fontAlgn="auto" hangingPunct="1">
              <a:spcAft>
                <a:spcPts val="0"/>
              </a:spcAft>
              <a:defRPr/>
            </a:pPr>
            <a:r>
              <a:rPr lang="zh-CN" altLang="en-US" sz="4000" b="1" dirty="0">
                <a:effectLst>
                  <a:glow rad="228600">
                    <a:srgbClr val="000000"/>
                  </a:glow>
                </a:effectLst>
              </a:rPr>
              <a:t>敌基督将与以色列立七年的条约</a:t>
            </a:r>
            <a:endParaRPr lang="en-US" sz="4000" b="1" dirty="0">
              <a:effectLst>
                <a:glow rad="228600">
                  <a:srgbClr val="000000"/>
                </a:glow>
              </a:effectLst>
              <a:ea typeface="+mj-ea"/>
            </a:endParaRPr>
          </a:p>
        </p:txBody>
      </p:sp>
      <p:sp>
        <p:nvSpPr>
          <p:cNvPr id="497667"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497668" name="Rectangle 3"/>
          <p:cNvSpPr txBox="1">
            <a:spLocks/>
          </p:cNvSpPr>
          <p:nvPr/>
        </p:nvSpPr>
        <p:spPr bwMode="auto">
          <a:xfrm>
            <a:off x="-69558" y="6099175"/>
            <a:ext cx="91440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pPr>
            <a:r>
              <a:rPr lang="zh-CN" altLang="en-US" sz="2800" b="1" dirty="0">
                <a:solidFill>
                  <a:srgbClr val="FFFFFF"/>
                </a:solidFill>
                <a:latin typeface="Arial" charset="0"/>
                <a:cs typeface="Arial" charset="0"/>
              </a:rPr>
              <a:t>这有可能协助以色列圣殿的重建</a:t>
            </a:r>
            <a:endParaRPr lang="en-US" sz="2800" b="1" dirty="0">
              <a:solidFill>
                <a:srgbClr val="FFFFFF"/>
              </a:solidFill>
              <a:latin typeface="Arial" charset="0"/>
              <a:cs typeface="Arial" charset="0"/>
            </a:endParaRPr>
          </a:p>
          <a:p>
            <a:pPr algn="ctr" eaLnBrk="1" hangingPunct="1">
              <a:lnSpc>
                <a:spcPct val="90000"/>
              </a:lnSpc>
              <a:spcBef>
                <a:spcPct val="20000"/>
              </a:spcBef>
            </a:pPr>
            <a:endParaRPr lang="en-US" sz="2800" b="1" dirty="0">
              <a:solidFill>
                <a:srgbClr val="FFFFFF"/>
              </a:solidFill>
              <a:latin typeface="Arial" charset="0"/>
              <a:cs typeface="Arial" charset="0"/>
            </a:endParaRPr>
          </a:p>
          <a:p>
            <a:pPr algn="ctr" eaLnBrk="1" hangingPunct="1">
              <a:lnSpc>
                <a:spcPct val="90000"/>
              </a:lnSpc>
              <a:spcBef>
                <a:spcPct val="20000"/>
              </a:spcBef>
              <a:buFont typeface="Arial" charset="0"/>
              <a:buNone/>
            </a:pPr>
            <a:endParaRPr lang="en-US" sz="2800" b="1" dirty="0">
              <a:solidFill>
                <a:srgbClr val="FFFFFF"/>
              </a:solidFill>
              <a:latin typeface="Arial" charset="0"/>
              <a:cs typeface="Arial" charset="0"/>
            </a:endParaRP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Rectangle 2"/>
          <p:cNvSpPr>
            <a:spLocks noGrp="1"/>
          </p:cNvSpPr>
          <p:nvPr>
            <p:ph type="ctrTitle"/>
          </p:nvPr>
        </p:nvSpPr>
        <p:spPr>
          <a:xfrm>
            <a:off x="4716016" y="1124744"/>
            <a:ext cx="4427984" cy="5400600"/>
          </a:xfrm>
          <a:extLst/>
        </p:spPr>
        <p:txBody>
          <a:bodyPr rtlCol="0">
            <a:normAutofit/>
          </a:bodyPr>
          <a:lstStyle/>
          <a:p>
            <a:pPr eaLnBrk="1" fontAlgn="auto" hangingPunct="1">
              <a:spcAft>
                <a:spcPts val="0"/>
              </a:spcAft>
              <a:defRPr/>
            </a:pPr>
            <a:r>
              <a:rPr lang="zh-CN" altLang="en-US" sz="4000" b="1" dirty="0">
                <a:effectLst>
                  <a:glow rad="228600">
                    <a:srgbClr val="000000"/>
                  </a:glow>
                </a:effectLst>
                <a:ea typeface="+mj-ea"/>
              </a:rPr>
              <a:t>其实</a:t>
            </a:r>
            <a:r>
              <a:rPr lang="en-US" sz="4000" b="1" dirty="0">
                <a:effectLst>
                  <a:glow rad="228600">
                    <a:srgbClr val="000000"/>
                  </a:glow>
                </a:effectLst>
                <a:ea typeface="+mj-ea"/>
              </a:rPr>
              <a:t>, </a:t>
            </a:r>
            <a:r>
              <a:rPr lang="zh-CN" altLang="en-US" sz="4000" b="1" dirty="0">
                <a:effectLst>
                  <a:glow rad="228600">
                    <a:srgbClr val="000000"/>
                  </a:glow>
                </a:effectLst>
                <a:ea typeface="+mj-ea"/>
              </a:rPr>
              <a:t>可以在不拆毁</a:t>
            </a:r>
            <a:r>
              <a:rPr lang="zh-CN" altLang="en-US" sz="4000" dirty="0">
                <a:effectLst>
                  <a:glow rad="228600">
                    <a:srgbClr val="000000"/>
                  </a:glow>
                </a:effectLst>
              </a:rPr>
              <a:t>圆顶清真寺的情况下，把</a:t>
            </a:r>
            <a:r>
              <a:rPr lang="zh-CN" altLang="en-US" sz="4000" b="1" dirty="0">
                <a:effectLst>
                  <a:glow rad="228600">
                    <a:srgbClr val="000000"/>
                  </a:glow>
                </a:effectLst>
                <a:ea typeface="+mj-ea"/>
              </a:rPr>
              <a:t>圣殿重建在它之上。</a:t>
            </a:r>
            <a:endParaRPr lang="en-US" sz="4000" b="1" dirty="0">
              <a:effectLst>
                <a:glow rad="228600">
                  <a:srgbClr val="000000"/>
                </a:glow>
              </a:effectLst>
              <a:ea typeface="+mj-ea"/>
            </a:endParaRPr>
          </a:p>
        </p:txBody>
      </p:sp>
      <p:sp>
        <p:nvSpPr>
          <p:cNvPr id="498691"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sz="1400" b="1">
                <a:solidFill>
                  <a:srgbClr val="000000"/>
                </a:solidFill>
              </a:rPr>
              <a:t>Artwork by Sunny Chandra</a:t>
            </a:r>
          </a:p>
        </p:txBody>
      </p:sp>
      <p:sp>
        <p:nvSpPr>
          <p:cNvPr id="8" name="Text Box 60"/>
          <p:cNvSpPr txBox="1">
            <a:spLocks noChangeArrowheads="1"/>
          </p:cNvSpPr>
          <p:nvPr/>
        </p:nvSpPr>
        <p:spPr bwMode="auto">
          <a:xfrm>
            <a:off x="8239125" y="42863"/>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79 B</a:t>
            </a:r>
            <a:endParaRPr lang="en-US" sz="2000" b="1" dirty="0">
              <a:solidFill>
                <a:srgbClr val="FFFFFF"/>
              </a:solidFill>
              <a:latin typeface="Arial"/>
              <a:ea typeface="Osaka" charset="0"/>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effectLst/>
                <a:latin typeface="Arial" charset="0"/>
                <a:ea typeface="ＭＳ Ｐゴシック" charset="0"/>
              </a:rPr>
              <a:t>巴比伦</a:t>
            </a:r>
            <a:endParaRPr lang="en-US" dirty="0">
              <a:effectLst/>
              <a:latin typeface="Arial" charset="0"/>
              <a:ea typeface="ＭＳ Ｐゴシック" charset="0"/>
            </a:endParaRP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0419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黄金</a:t>
            </a:r>
            <a:endParaRPr lang="en-US" sz="4000" b="1" dirty="0">
              <a:solidFill>
                <a:srgbClr val="FFFFFF"/>
              </a:solidFill>
              <a:effectLst>
                <a:glow rad="101600">
                  <a:srgbClr val="000000">
                    <a:alpha val="75000"/>
                  </a:srgbClr>
                </a:glow>
              </a:effectLst>
              <a:latin typeface="Arial"/>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银</a:t>
            </a:r>
            <a:endParaRPr lang="en-US" sz="4000" b="1" dirty="0">
              <a:solidFill>
                <a:srgbClr val="FFFFFF"/>
              </a:solidFill>
              <a:effectLst>
                <a:glow rad="101600">
                  <a:srgbClr val="000000">
                    <a:alpha val="75000"/>
                  </a:srgbClr>
                </a:glow>
              </a:effectLst>
              <a:latin typeface="Arial"/>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铜</a:t>
            </a:r>
            <a:endParaRPr lang="en-US" sz="4000" b="1" dirty="0">
              <a:solidFill>
                <a:srgbClr val="FFFFFF"/>
              </a:solidFill>
              <a:effectLst>
                <a:glow rad="101600">
                  <a:srgbClr val="000000">
                    <a:alpha val="75000"/>
                  </a:srgbClr>
                </a:glow>
              </a:effectLst>
              <a:latin typeface="Arial"/>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钢铁</a:t>
            </a:r>
            <a:endParaRPr lang="en-US" sz="4000" b="1" dirty="0">
              <a:solidFill>
                <a:srgbClr val="FFFFFF"/>
              </a:solidFill>
              <a:effectLst>
                <a:glow rad="101600">
                  <a:srgbClr val="000000">
                    <a:alpha val="75000"/>
                  </a:srgbClr>
                </a:glow>
              </a:effectLst>
              <a:latin typeface="Arial"/>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zh-CN" altLang="en-US" sz="4000" b="1" dirty="0">
                <a:solidFill>
                  <a:srgbClr val="FFFFFF"/>
                </a:solidFill>
                <a:effectLst>
                  <a:glow rad="101600">
                    <a:srgbClr val="000000">
                      <a:alpha val="75000"/>
                    </a:srgbClr>
                  </a:glow>
                </a:effectLst>
                <a:latin typeface="Arial"/>
                <a:cs typeface="Arial"/>
              </a:rPr>
              <a:t>钢铁与粘土</a:t>
            </a:r>
            <a:endParaRPr lang="en-US" sz="4000" b="1" dirty="0">
              <a:solidFill>
                <a:srgbClr val="FFFFFF"/>
              </a:solidFill>
              <a:effectLst>
                <a:glow rad="101600">
                  <a:srgbClr val="000000">
                    <a:alpha val="75000"/>
                  </a:srgbClr>
                </a:glow>
              </a:effectLst>
              <a:latin typeface="Arial"/>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巴比伦</a:t>
            </a:r>
            <a:endParaRPr lang="en-US" sz="4000" b="1" dirty="0">
              <a:solidFill>
                <a:srgbClr val="FFFFFF"/>
              </a:solidFill>
              <a:effectLst>
                <a:glow rad="101600">
                  <a:srgbClr val="000000">
                    <a:alpha val="75000"/>
                  </a:srgbClr>
                </a:glow>
              </a:effectLst>
              <a:latin typeface="Arial"/>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波斯</a:t>
            </a:r>
            <a:endParaRPr lang="en-US" sz="4000" b="1" dirty="0">
              <a:solidFill>
                <a:srgbClr val="FFFFFF"/>
              </a:solidFill>
              <a:effectLst>
                <a:glow rad="101600">
                  <a:srgbClr val="000000">
                    <a:alpha val="75000"/>
                  </a:srgbClr>
                </a:glow>
              </a:effectLst>
              <a:latin typeface="Arial"/>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希腊</a:t>
            </a:r>
            <a:endParaRPr lang="en-US" sz="4000" b="1" dirty="0">
              <a:solidFill>
                <a:srgbClr val="FFFFFF"/>
              </a:solidFill>
              <a:effectLst>
                <a:glow rad="101600">
                  <a:srgbClr val="000000">
                    <a:alpha val="75000"/>
                  </a:srgbClr>
                </a:glow>
              </a:effectLst>
              <a:latin typeface="Arial"/>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罗马</a:t>
            </a:r>
            <a:endParaRPr lang="en-US" sz="4000" b="1" dirty="0">
              <a:solidFill>
                <a:srgbClr val="FFFFFF"/>
              </a:solidFill>
              <a:effectLst>
                <a:glow rad="101600">
                  <a:srgbClr val="000000">
                    <a:alpha val="75000"/>
                  </a:srgbClr>
                </a:glow>
              </a:effectLst>
              <a:latin typeface="Arial"/>
              <a:cs typeface="Arial"/>
            </a:endParaRPr>
          </a:p>
        </p:txBody>
      </p:sp>
      <p:sp>
        <p:nvSpPr>
          <p:cNvPr id="269326" name="Text Box 14"/>
          <p:cNvSpPr txBox="1">
            <a:spLocks noChangeArrowheads="1"/>
          </p:cNvSpPr>
          <p:nvPr/>
        </p:nvSpPr>
        <p:spPr bwMode="auto">
          <a:xfrm>
            <a:off x="3315767" y="5157191"/>
            <a:ext cx="348848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zh-CN" altLang="en-US" sz="4000" b="1" dirty="0">
                <a:solidFill>
                  <a:srgbClr val="FFFFFF"/>
                </a:solidFill>
                <a:effectLst>
                  <a:glow rad="101600">
                    <a:srgbClr val="000000">
                      <a:alpha val="75000"/>
                    </a:srgbClr>
                  </a:glow>
                </a:effectLst>
                <a:latin typeface="Arial"/>
                <a:cs typeface="Arial"/>
              </a:rPr>
              <a:t>敌基督</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王国</a:t>
            </a:r>
            <a:endParaRPr lang="en-US" sz="4000" b="1" dirty="0">
              <a:solidFill>
                <a:srgbClr val="FFFFFF"/>
              </a:solidFill>
              <a:effectLst>
                <a:glow rad="101600">
                  <a:srgbClr val="000000">
                    <a:alpha val="75000"/>
                  </a:srgbClr>
                </a:glow>
              </a:effectLst>
              <a:latin typeface="Arial"/>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4000" b="1" dirty="0">
                <a:solidFill>
                  <a:srgbClr val="FFFFFF"/>
                </a:solidFill>
                <a:effectLst>
                  <a:glow rad="101600">
                    <a:srgbClr val="000000">
                      <a:alpha val="75000"/>
                    </a:srgbClr>
                  </a:glow>
                </a:effectLst>
                <a:latin typeface="Arial"/>
                <a:cs typeface="Arial"/>
              </a:rPr>
              <a:t>石头</a:t>
            </a:r>
            <a:endParaRPr lang="en-US" sz="4000" b="1" dirty="0">
              <a:solidFill>
                <a:srgbClr val="FFFFFF"/>
              </a:solidFill>
              <a:effectLst>
                <a:glow rad="101600">
                  <a:srgbClr val="000000">
                    <a:alpha val="75000"/>
                  </a:srgbClr>
                </a:glow>
              </a:effectLst>
              <a:latin typeface="Arial"/>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但以理书第二章里的大像</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65289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Grp="1" noChangeArrowheads="1"/>
          </p:cNvSpPr>
          <p:nvPr>
            <p:ph type="ctrTitle"/>
          </p:nvPr>
        </p:nvSpPr>
        <p:spPr>
          <a:xfrm>
            <a:off x="533400" y="609600"/>
            <a:ext cx="8229600" cy="1143000"/>
          </a:xfrm>
        </p:spPr>
        <p:txBody>
          <a:bodyPr/>
          <a:lstStyle/>
          <a:p>
            <a:pPr eaLnBrk="1" hangingPunct="1"/>
            <a:r>
              <a:rPr kumimoji="0" lang="zh-CN" altLang="en-US" b="1" dirty="0">
                <a:latin typeface="Helvetica" charset="0"/>
                <a:ea typeface="Osaka" charset="0"/>
                <a:cs typeface="Osaka" charset="0"/>
              </a:rPr>
              <a:t>一个巨大的领导真空</a:t>
            </a:r>
            <a:endParaRPr kumimoji="0" lang="en-US" dirty="0">
              <a:latin typeface="Helvetica" charset="0"/>
              <a:ea typeface="Osaka" charset="0"/>
              <a:cs typeface="Osaka" charset="0"/>
            </a:endParaRPr>
          </a:p>
        </p:txBody>
      </p:sp>
      <p:sp>
        <p:nvSpPr>
          <p:cNvPr id="477186"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zh-CN" altLang="en-US" sz="3600" b="1" dirty="0">
                <a:latin typeface="Helvetica" charset="0"/>
                <a:ea typeface="Osaka" charset="0"/>
                <a:cs typeface="Osaka" charset="0"/>
              </a:rPr>
              <a:t>困难时期往往促使独裁者</a:t>
            </a:r>
            <a:endParaRPr kumimoji="0" lang="en-SG" altLang="zh-CN" sz="3600" b="1" dirty="0">
              <a:latin typeface="Helvetica" charset="0"/>
              <a:ea typeface="Osaka" charset="0"/>
              <a:cs typeface="Osaka" charset="0"/>
            </a:endParaRPr>
          </a:p>
          <a:p>
            <a:pPr eaLnBrk="1" hangingPunct="1">
              <a:buFont typeface="Wingdings" charset="0"/>
              <a:buNone/>
            </a:pPr>
            <a:r>
              <a:rPr kumimoji="0" lang="zh-CN" altLang="en-US" sz="3600" b="1" dirty="0">
                <a:latin typeface="Helvetica" charset="0"/>
                <a:ea typeface="Osaka" charset="0"/>
                <a:cs typeface="Osaka" charset="0"/>
              </a:rPr>
              <a:t>应运而生</a:t>
            </a:r>
            <a:endParaRPr kumimoji="0" lang="en-US" sz="3600" b="1" dirty="0">
              <a:latin typeface="Helvetica" charset="0"/>
              <a:ea typeface="Osaka" charset="0"/>
              <a:cs typeface="Osaka" charset="0"/>
            </a:endParaRPr>
          </a:p>
        </p:txBody>
      </p:sp>
      <p:sp>
        <p:nvSpPr>
          <p:cNvPr id="477187" name="Text Box 4"/>
          <p:cNvSpPr txBox="1">
            <a:spLocks noChangeArrowheads="1"/>
          </p:cNvSpPr>
          <p:nvPr/>
        </p:nvSpPr>
        <p:spPr bwMode="auto">
          <a:xfrm>
            <a:off x="8520113" y="39688"/>
            <a:ext cx="520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latin typeface="Arial" charset="0"/>
                <a:ea typeface="Osaka" charset="0"/>
                <a:cs typeface="Osaka" charset="0"/>
              </a:rPr>
              <a:t>79</a:t>
            </a:r>
            <a:endParaRPr lang="en-US">
              <a:ea typeface="Osaka" charset="0"/>
              <a:cs typeface="Osak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19200" y="152400"/>
            <a:ext cx="6705600" cy="1143000"/>
          </a:xfrm>
          <a:effectLst/>
        </p:spPr>
        <p:txBody>
          <a:bodyPr/>
          <a:lstStyle/>
          <a:p>
            <a:pPr eaLnBrk="1" hangingPunct="1"/>
            <a:r>
              <a:rPr lang="zh-CN" altLang="en-US" b="0">
                <a:effectLst/>
                <a:latin typeface="SimSun" charset="0"/>
                <a:ea typeface="ＭＳ Ｐゴシック" charset="0"/>
                <a:cs typeface="SimSun" charset="0"/>
              </a:rPr>
              <a:t>但以理书中 世上的帝国</a:t>
            </a:r>
          </a:p>
        </p:txBody>
      </p:sp>
      <p:pic>
        <p:nvPicPr>
          <p:cNvPr id="307203" name="Picture 6" descr="Daniel "/>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1" hangingPunct="1">
              <a:spcBef>
                <a:spcPct val="50000"/>
              </a:spcBef>
              <a:defRPr/>
            </a:pPr>
            <a:r>
              <a:rPr lang="en-US" b="1" dirty="0">
                <a:solidFill>
                  <a:srgbClr val="FFFFFF"/>
                </a:solidFill>
                <a:latin typeface="Arial"/>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7"/>
              </a:schemeClr>
            </a:outerShdw>
          </a:effectLst>
        </p:spPr>
        <p:txBody>
          <a:bodyPr>
            <a:spAutoFit/>
          </a:bodyPr>
          <a:lstStyle/>
          <a:p>
            <a:pPr algn="r" eaLnBrk="1" hangingPunct="1">
              <a:spcBef>
                <a:spcPct val="50000"/>
              </a:spcBef>
              <a:defRPr/>
            </a:pPr>
            <a:r>
              <a:rPr lang="en-US" sz="2000" b="1" i="1" dirty="0">
                <a:solidFill>
                  <a:srgbClr val="000000"/>
                </a:solidFill>
                <a:latin typeface="Arial"/>
                <a:cs typeface="Arial"/>
              </a:rPr>
              <a:t>Bible Visual Resource Book</a:t>
            </a:r>
            <a:r>
              <a:rPr lang="en-US" sz="2000" b="1" dirty="0">
                <a:solidFill>
                  <a:srgbClr val="000000"/>
                </a:solidFill>
                <a:latin typeface="Arial"/>
                <a:cs typeface="Arial"/>
              </a:rPr>
              <a:t>, 133</a:t>
            </a:r>
          </a:p>
        </p:txBody>
      </p:sp>
      <p:sp>
        <p:nvSpPr>
          <p:cNvPr id="6" name="矩形 5"/>
          <p:cNvSpPr/>
          <p:nvPr/>
        </p:nvSpPr>
        <p:spPr>
          <a:xfrm>
            <a:off x="323850" y="2060575"/>
            <a:ext cx="1368425" cy="3603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异象但以理书</a:t>
            </a:r>
            <a:endParaRPr lang="en-US" altLang="zh-CN" sz="1400">
              <a:solidFill>
                <a:srgbClr val="000000"/>
              </a:solidFill>
              <a:latin typeface="SimSun" charset="0"/>
              <a:ea typeface="ＭＳ Ｐゴシック" charset="0"/>
              <a:cs typeface="SimSun" charset="0"/>
            </a:endParaRPr>
          </a:p>
          <a:p>
            <a:pPr algn="ctr" eaLnBrk="1" hangingPunct="1"/>
            <a:r>
              <a:rPr lang="zh-CN" altLang="en-US" sz="1400">
                <a:solidFill>
                  <a:srgbClr val="000000"/>
                </a:solidFill>
                <a:latin typeface="SimSun" charset="0"/>
                <a:ea typeface="ＭＳ Ｐゴシック" charset="0"/>
                <a:cs typeface="SimSun" charset="0"/>
              </a:rPr>
              <a:t>第二章</a:t>
            </a:r>
          </a:p>
        </p:txBody>
      </p:sp>
      <p:sp>
        <p:nvSpPr>
          <p:cNvPr id="7" name="矩形 6"/>
          <p:cNvSpPr/>
          <p:nvPr/>
        </p:nvSpPr>
        <p:spPr>
          <a:xfrm>
            <a:off x="2268538" y="2349500"/>
            <a:ext cx="358775" cy="57467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金的头</a:t>
            </a:r>
          </a:p>
        </p:txBody>
      </p:sp>
      <p:sp>
        <p:nvSpPr>
          <p:cNvPr id="8" name="矩形 7"/>
          <p:cNvSpPr/>
          <p:nvPr/>
        </p:nvSpPr>
        <p:spPr>
          <a:xfrm>
            <a:off x="1692275" y="3429000"/>
            <a:ext cx="576263" cy="431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银的胸和臂</a:t>
            </a:r>
          </a:p>
        </p:txBody>
      </p:sp>
      <p:sp>
        <p:nvSpPr>
          <p:cNvPr id="9" name="矩形 8"/>
          <p:cNvSpPr/>
          <p:nvPr/>
        </p:nvSpPr>
        <p:spPr>
          <a:xfrm>
            <a:off x="1619250" y="4508500"/>
            <a:ext cx="720725" cy="3603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铜的腹和腰</a:t>
            </a:r>
          </a:p>
        </p:txBody>
      </p:sp>
      <p:sp>
        <p:nvSpPr>
          <p:cNvPr id="10" name="矩形 9"/>
          <p:cNvSpPr/>
          <p:nvPr/>
        </p:nvSpPr>
        <p:spPr>
          <a:xfrm>
            <a:off x="1763713" y="5445125"/>
            <a:ext cx="431800" cy="4318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铁的腿</a:t>
            </a:r>
          </a:p>
        </p:txBody>
      </p:sp>
      <p:sp>
        <p:nvSpPr>
          <p:cNvPr id="11" name="矩形 10"/>
          <p:cNvSpPr/>
          <p:nvPr/>
        </p:nvSpPr>
        <p:spPr>
          <a:xfrm>
            <a:off x="1258888" y="6453188"/>
            <a:ext cx="1225550" cy="14446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铁泥混杂的脚</a:t>
            </a:r>
          </a:p>
        </p:txBody>
      </p:sp>
      <p:sp>
        <p:nvSpPr>
          <p:cNvPr id="12" name="矩形 11"/>
          <p:cNvSpPr/>
          <p:nvPr/>
        </p:nvSpPr>
        <p:spPr>
          <a:xfrm>
            <a:off x="2736605" y="1989138"/>
            <a:ext cx="647700" cy="287337"/>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dirty="0">
                <a:solidFill>
                  <a:srgbClr val="000000"/>
                </a:solidFill>
                <a:latin typeface="SimSun" charset="0"/>
                <a:ea typeface="ＭＳ Ｐゴシック" charset="0"/>
                <a:cs typeface="SimSun" charset="0"/>
              </a:rPr>
              <a:t>第七章异象</a:t>
            </a:r>
          </a:p>
        </p:txBody>
      </p:sp>
      <p:sp>
        <p:nvSpPr>
          <p:cNvPr id="13" name="圆角矩形 12"/>
          <p:cNvSpPr/>
          <p:nvPr/>
        </p:nvSpPr>
        <p:spPr>
          <a:xfrm>
            <a:off x="3059113" y="2492375"/>
            <a:ext cx="576262" cy="2889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狮子</a:t>
            </a:r>
          </a:p>
        </p:txBody>
      </p:sp>
      <p:sp>
        <p:nvSpPr>
          <p:cNvPr id="14" name="圆角矩形 13"/>
          <p:cNvSpPr/>
          <p:nvPr/>
        </p:nvSpPr>
        <p:spPr>
          <a:xfrm>
            <a:off x="2916238" y="3429000"/>
            <a:ext cx="719137"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熊</a:t>
            </a:r>
          </a:p>
        </p:txBody>
      </p:sp>
      <p:sp>
        <p:nvSpPr>
          <p:cNvPr id="15" name="圆角矩形 14"/>
          <p:cNvSpPr/>
          <p:nvPr/>
        </p:nvSpPr>
        <p:spPr>
          <a:xfrm>
            <a:off x="2843213" y="4437063"/>
            <a:ext cx="936625"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豹</a:t>
            </a:r>
          </a:p>
        </p:txBody>
      </p:sp>
      <p:sp>
        <p:nvSpPr>
          <p:cNvPr id="16" name="圆角矩形 15"/>
          <p:cNvSpPr/>
          <p:nvPr/>
        </p:nvSpPr>
        <p:spPr>
          <a:xfrm>
            <a:off x="2771775" y="5516563"/>
            <a:ext cx="1079500" cy="5762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dirty="0">
                <a:solidFill>
                  <a:srgbClr val="000000"/>
                </a:solidFill>
                <a:latin typeface="SimSun" charset="0"/>
                <a:ea typeface="ＭＳ Ｐゴシック" charset="0"/>
                <a:cs typeface="SimSun" charset="0"/>
              </a:rPr>
              <a:t>令人恐惧的兽</a:t>
            </a:r>
          </a:p>
        </p:txBody>
      </p:sp>
      <p:sp>
        <p:nvSpPr>
          <p:cNvPr id="17" name="圆角矩形 16"/>
          <p:cNvSpPr/>
          <p:nvPr/>
        </p:nvSpPr>
        <p:spPr>
          <a:xfrm>
            <a:off x="3942983" y="1916113"/>
            <a:ext cx="720725" cy="43338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dirty="0">
                <a:solidFill>
                  <a:srgbClr val="000000"/>
                </a:solidFill>
                <a:latin typeface="SimSun" charset="0"/>
                <a:ea typeface="ＭＳ Ｐゴシック" charset="0"/>
                <a:cs typeface="SimSun" charset="0"/>
              </a:rPr>
              <a:t>第八章异象</a:t>
            </a:r>
          </a:p>
        </p:txBody>
      </p:sp>
      <p:sp>
        <p:nvSpPr>
          <p:cNvPr id="18" name="圆角矩形 17"/>
          <p:cNvSpPr/>
          <p:nvPr/>
        </p:nvSpPr>
        <p:spPr>
          <a:xfrm>
            <a:off x="4067175" y="3429000"/>
            <a:ext cx="792163" cy="4318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公绵羊</a:t>
            </a:r>
          </a:p>
        </p:txBody>
      </p:sp>
      <p:sp>
        <p:nvSpPr>
          <p:cNvPr id="19" name="圆角矩形 18"/>
          <p:cNvSpPr/>
          <p:nvPr/>
        </p:nvSpPr>
        <p:spPr>
          <a:xfrm>
            <a:off x="4140200" y="4508500"/>
            <a:ext cx="792163" cy="360363"/>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公山羊</a:t>
            </a:r>
          </a:p>
        </p:txBody>
      </p:sp>
      <p:sp>
        <p:nvSpPr>
          <p:cNvPr id="20" name="圆角矩形 19"/>
          <p:cNvSpPr/>
          <p:nvPr/>
        </p:nvSpPr>
        <p:spPr>
          <a:xfrm>
            <a:off x="6372225" y="1989138"/>
            <a:ext cx="1728788" cy="28733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巴比伦</a:t>
            </a:r>
          </a:p>
        </p:txBody>
      </p:sp>
      <p:sp>
        <p:nvSpPr>
          <p:cNvPr id="21" name="圆角矩形 20"/>
          <p:cNvSpPr/>
          <p:nvPr/>
        </p:nvSpPr>
        <p:spPr>
          <a:xfrm>
            <a:off x="6372225" y="2997200"/>
            <a:ext cx="1728788" cy="287338"/>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玛代波斯</a:t>
            </a:r>
          </a:p>
        </p:txBody>
      </p:sp>
      <p:sp>
        <p:nvSpPr>
          <p:cNvPr id="22" name="圆角矩形 21"/>
          <p:cNvSpPr/>
          <p:nvPr/>
        </p:nvSpPr>
        <p:spPr>
          <a:xfrm>
            <a:off x="6372225" y="4005263"/>
            <a:ext cx="2087563" cy="5762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希腊</a:t>
            </a:r>
            <a:endParaRPr lang="en-US" altLang="zh-CN" sz="1400">
              <a:solidFill>
                <a:srgbClr val="000000"/>
              </a:solidFill>
              <a:latin typeface="SimSun" charset="0"/>
              <a:ea typeface="ＭＳ Ｐゴシック" charset="0"/>
              <a:cs typeface="SimSun" charset="0"/>
            </a:endParaRPr>
          </a:p>
          <a:p>
            <a:pPr algn="ctr" eaLnBrk="1" hangingPunct="1"/>
            <a:r>
              <a:rPr lang="zh-CN" altLang="en-US" sz="1400">
                <a:solidFill>
                  <a:srgbClr val="000000"/>
                </a:solidFill>
                <a:latin typeface="SimSun" charset="0"/>
                <a:ea typeface="ＭＳ Ｐゴシック" charset="0"/>
                <a:cs typeface="SimSun" charset="0"/>
              </a:rPr>
              <a:t>（包括托勒密和塞琉古）</a:t>
            </a:r>
          </a:p>
        </p:txBody>
      </p:sp>
      <p:sp>
        <p:nvSpPr>
          <p:cNvPr id="23" name="圆角矩形 22"/>
          <p:cNvSpPr/>
          <p:nvPr/>
        </p:nvSpPr>
        <p:spPr>
          <a:xfrm>
            <a:off x="6443663" y="4724400"/>
            <a:ext cx="2700337" cy="5048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公元前</a:t>
            </a:r>
            <a:r>
              <a:rPr lang="en-US" altLang="zh-CN" sz="1400">
                <a:solidFill>
                  <a:srgbClr val="000000"/>
                </a:solidFill>
                <a:ea typeface="ＭＳ Ｐゴシック" charset="0"/>
                <a:cs typeface="ＭＳ Ｐゴシック" charset="0"/>
              </a:rPr>
              <a:t>167</a:t>
            </a:r>
            <a:r>
              <a:rPr lang="zh-CN" altLang="en-US" sz="1400">
                <a:solidFill>
                  <a:srgbClr val="000000"/>
                </a:solidFill>
                <a:latin typeface="SimSun" charset="0"/>
                <a:ea typeface="ＭＳ Ｐゴシック" charset="0"/>
                <a:cs typeface="SimSun" charset="0"/>
              </a:rPr>
              <a:t>年</a:t>
            </a:r>
            <a:endParaRPr lang="en-US" altLang="zh-CN" sz="1400">
              <a:solidFill>
                <a:srgbClr val="000000"/>
              </a:solidFill>
              <a:latin typeface="SimSun" charset="0"/>
              <a:ea typeface="ＭＳ Ｐゴシック" charset="0"/>
              <a:cs typeface="SimSun" charset="0"/>
            </a:endParaRPr>
          </a:p>
          <a:p>
            <a:pPr algn="ctr" eaLnBrk="1" hangingPunct="1"/>
            <a:r>
              <a:rPr lang="zh-CN" altLang="en-US" sz="1400">
                <a:solidFill>
                  <a:srgbClr val="000000"/>
                </a:solidFill>
                <a:latin typeface="SimSun" charset="0"/>
                <a:ea typeface="ＭＳ Ｐゴシック" charset="0"/>
                <a:cs typeface="SimSun" charset="0"/>
              </a:rPr>
              <a:t>马加比和哈斯摩</a:t>
            </a:r>
          </a:p>
        </p:txBody>
      </p:sp>
      <p:sp>
        <p:nvSpPr>
          <p:cNvPr id="24" name="圆角矩形 23"/>
          <p:cNvSpPr/>
          <p:nvPr/>
        </p:nvSpPr>
        <p:spPr>
          <a:xfrm>
            <a:off x="6443663" y="5805488"/>
            <a:ext cx="1728787" cy="28733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罗马</a:t>
            </a:r>
          </a:p>
        </p:txBody>
      </p:sp>
      <p:sp>
        <p:nvSpPr>
          <p:cNvPr id="25" name="圆角矩形 24"/>
          <p:cNvSpPr/>
          <p:nvPr/>
        </p:nvSpPr>
        <p:spPr>
          <a:xfrm>
            <a:off x="5219700" y="5661025"/>
            <a:ext cx="720725" cy="28892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罗马</a:t>
            </a:r>
          </a:p>
        </p:txBody>
      </p:sp>
      <p:sp>
        <p:nvSpPr>
          <p:cNvPr id="26" name="圆角矩形 25"/>
          <p:cNvSpPr/>
          <p:nvPr/>
        </p:nvSpPr>
        <p:spPr>
          <a:xfrm>
            <a:off x="5148263" y="4437063"/>
            <a:ext cx="863600" cy="36036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希腊</a:t>
            </a:r>
            <a:endParaRPr lang="en-US" altLang="zh-CN" sz="1400">
              <a:solidFill>
                <a:srgbClr val="000000"/>
              </a:solidFill>
              <a:latin typeface="SimSun" charset="0"/>
              <a:ea typeface="ＭＳ Ｐゴシック" charset="0"/>
              <a:cs typeface="SimSun" charset="0"/>
            </a:endParaRPr>
          </a:p>
          <a:p>
            <a:pPr algn="ctr" eaLnBrk="1" hangingPunct="1"/>
            <a:r>
              <a:rPr lang="en-US" altLang="zh-CN" sz="1800">
                <a:solidFill>
                  <a:srgbClr val="000000"/>
                </a:solidFill>
                <a:ea typeface="ＭＳ Ｐゴシック" charset="0"/>
                <a:cs typeface="ＭＳ Ｐゴシック" charset="0"/>
              </a:rPr>
              <a:t>8</a:t>
            </a:r>
            <a:r>
              <a:rPr lang="zh-CN" altLang="en-US" sz="1800">
                <a:solidFill>
                  <a:srgbClr val="000000"/>
                </a:solidFill>
                <a:ea typeface="ＭＳ Ｐゴシック" charset="0"/>
                <a:cs typeface="ＭＳ Ｐゴシック" charset="0"/>
              </a:rPr>
              <a:t>：</a:t>
            </a:r>
            <a:r>
              <a:rPr lang="en-US" altLang="zh-CN" sz="1800">
                <a:solidFill>
                  <a:srgbClr val="000000"/>
                </a:solidFill>
                <a:ea typeface="ＭＳ Ｐゴシック" charset="0"/>
                <a:cs typeface="ＭＳ Ｐゴシック" charset="0"/>
              </a:rPr>
              <a:t>21</a:t>
            </a:r>
            <a:endParaRPr lang="zh-CN" altLang="en-US" sz="1800">
              <a:solidFill>
                <a:srgbClr val="000000"/>
              </a:solidFill>
              <a:ea typeface="ＭＳ Ｐゴシック" charset="0"/>
              <a:cs typeface="ＭＳ Ｐゴシック" charset="0"/>
            </a:endParaRPr>
          </a:p>
        </p:txBody>
      </p:sp>
      <p:sp>
        <p:nvSpPr>
          <p:cNvPr id="27" name="圆角矩形 26"/>
          <p:cNvSpPr/>
          <p:nvPr/>
        </p:nvSpPr>
        <p:spPr>
          <a:xfrm>
            <a:off x="5148263" y="3213100"/>
            <a:ext cx="863600" cy="503238"/>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玛代波斯</a:t>
            </a:r>
            <a:endParaRPr lang="en-US" altLang="zh-CN" sz="1400">
              <a:solidFill>
                <a:srgbClr val="000000"/>
              </a:solidFill>
              <a:latin typeface="SimSun" charset="0"/>
              <a:ea typeface="ＭＳ Ｐゴシック" charset="0"/>
              <a:cs typeface="SimSun" charset="0"/>
            </a:endParaRPr>
          </a:p>
          <a:p>
            <a:pPr algn="ctr" eaLnBrk="1" hangingPunct="1"/>
            <a:r>
              <a:rPr lang="en-US" altLang="zh-CN" sz="1600">
                <a:solidFill>
                  <a:srgbClr val="000000"/>
                </a:solidFill>
                <a:ea typeface="ＭＳ Ｐゴシック" charset="0"/>
                <a:cs typeface="ＭＳ Ｐゴシック" charset="0"/>
              </a:rPr>
              <a:t>8</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20</a:t>
            </a:r>
            <a:endParaRPr lang="zh-CN" altLang="en-US" sz="1600">
              <a:solidFill>
                <a:srgbClr val="000000"/>
              </a:solidFill>
              <a:ea typeface="ＭＳ Ｐゴシック" charset="0"/>
              <a:cs typeface="ＭＳ Ｐゴシック" charset="0"/>
            </a:endParaRPr>
          </a:p>
        </p:txBody>
      </p:sp>
      <p:sp>
        <p:nvSpPr>
          <p:cNvPr id="28" name="圆角矩形 27"/>
          <p:cNvSpPr/>
          <p:nvPr/>
        </p:nvSpPr>
        <p:spPr>
          <a:xfrm>
            <a:off x="5148263" y="2133600"/>
            <a:ext cx="863600" cy="35877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巴比伦</a:t>
            </a:r>
            <a:endParaRPr lang="en-US" altLang="zh-CN" sz="1400">
              <a:solidFill>
                <a:srgbClr val="000000"/>
              </a:solidFill>
              <a:latin typeface="SimSun" charset="0"/>
              <a:ea typeface="ＭＳ Ｐゴシック" charset="0"/>
              <a:cs typeface="SimSun" charset="0"/>
            </a:endParaRPr>
          </a:p>
          <a:p>
            <a:pPr algn="ctr" eaLnBrk="1" hangingPunct="1"/>
            <a:r>
              <a:rPr lang="en-US" altLang="zh-CN" sz="1800">
                <a:solidFill>
                  <a:srgbClr val="000000"/>
                </a:solidFill>
                <a:ea typeface="ＭＳ Ｐゴシック" charset="0"/>
                <a:cs typeface="ＭＳ Ｐゴシック" charset="0"/>
              </a:rPr>
              <a:t>2</a:t>
            </a:r>
            <a:r>
              <a:rPr lang="zh-CN" altLang="en-US" sz="1800">
                <a:solidFill>
                  <a:srgbClr val="000000"/>
                </a:solidFill>
                <a:ea typeface="ＭＳ Ｐゴシック" charset="0"/>
                <a:cs typeface="ＭＳ Ｐゴシック" charset="0"/>
              </a:rPr>
              <a:t>：</a:t>
            </a:r>
            <a:r>
              <a:rPr lang="en-US" altLang="zh-CN" sz="1800">
                <a:solidFill>
                  <a:srgbClr val="000000"/>
                </a:solidFill>
                <a:ea typeface="ＭＳ Ｐゴシック" charset="0"/>
                <a:cs typeface="ＭＳ Ｐゴシック" charset="0"/>
              </a:rPr>
              <a:t>48</a:t>
            </a:r>
            <a:endParaRPr lang="zh-CN" altLang="en-US" sz="1800">
              <a:solidFill>
                <a:srgbClr val="000000"/>
              </a:solidFill>
              <a:ea typeface="ＭＳ Ｐゴシック" charset="0"/>
              <a:cs typeface="ＭＳ Ｐゴシック" charset="0"/>
            </a:endParaRPr>
          </a:p>
        </p:txBody>
      </p:sp>
      <p:sp>
        <p:nvSpPr>
          <p:cNvPr id="29" name="矩形 28"/>
          <p:cNvSpPr/>
          <p:nvPr/>
        </p:nvSpPr>
        <p:spPr>
          <a:xfrm>
            <a:off x="0" y="1268413"/>
            <a:ext cx="5400675"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四个帝国</a:t>
            </a:r>
          </a:p>
        </p:txBody>
      </p:sp>
      <p:sp>
        <p:nvSpPr>
          <p:cNvPr id="30" name="矩形 29"/>
          <p:cNvSpPr/>
          <p:nvPr/>
        </p:nvSpPr>
        <p:spPr>
          <a:xfrm>
            <a:off x="5580063" y="1341438"/>
            <a:ext cx="3563937"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2000">
                <a:solidFill>
                  <a:srgbClr val="000000"/>
                </a:solidFill>
                <a:latin typeface="SimSun" charset="0"/>
                <a:ea typeface="ＭＳ Ｐゴシック" charset="0"/>
                <a:cs typeface="SimSun" charset="0"/>
              </a:rPr>
              <a:t>但以理书中主要帝国的年代</a:t>
            </a:r>
          </a:p>
        </p:txBody>
      </p:sp>
      <p:sp>
        <p:nvSpPr>
          <p:cNvPr id="31" name="矩形 30"/>
          <p:cNvSpPr/>
          <p:nvPr/>
        </p:nvSpPr>
        <p:spPr>
          <a:xfrm>
            <a:off x="6300788" y="1844675"/>
            <a:ext cx="863600" cy="144463"/>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公元前</a:t>
            </a:r>
            <a:r>
              <a:rPr lang="zh-CN" altLang="en-US" sz="1400">
                <a:solidFill>
                  <a:srgbClr val="000000"/>
                </a:solidFill>
                <a:ea typeface="ＭＳ Ｐゴシック" charset="0"/>
                <a:cs typeface="ＭＳ Ｐゴシック" charset="0"/>
              </a:rPr>
              <a:t> </a:t>
            </a:r>
            <a:r>
              <a:rPr lang="en-US" altLang="zh-CN" sz="1400">
                <a:solidFill>
                  <a:srgbClr val="000000"/>
                </a:solidFill>
                <a:ea typeface="ＭＳ Ｐゴシック" charset="0"/>
                <a:cs typeface="ＭＳ Ｐゴシック" charset="0"/>
              </a:rPr>
              <a:t>626</a:t>
            </a:r>
            <a:endParaRPr lang="zh-CN" altLang="en-US" sz="1400">
              <a:solidFill>
                <a:srgbClr val="000000"/>
              </a:solidFill>
              <a:ea typeface="ＭＳ Ｐゴシック" charset="0"/>
              <a:cs typeface="ＭＳ Ｐゴシック" charset="0"/>
            </a:endParaRPr>
          </a:p>
        </p:txBody>
      </p:sp>
      <p:sp>
        <p:nvSpPr>
          <p:cNvPr id="32" name="圆角矩形 31"/>
          <p:cNvSpPr/>
          <p:nvPr/>
        </p:nvSpPr>
        <p:spPr>
          <a:xfrm>
            <a:off x="6300788" y="2349500"/>
            <a:ext cx="1079500"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公元前</a:t>
            </a:r>
            <a:r>
              <a:rPr lang="zh-CN" altLang="en-US" sz="1400">
                <a:solidFill>
                  <a:srgbClr val="000000"/>
                </a:solidFill>
                <a:ea typeface="ＭＳ Ｐゴシック" charset="0"/>
                <a:cs typeface="ＭＳ Ｐゴシック" charset="0"/>
              </a:rPr>
              <a:t> </a:t>
            </a:r>
            <a:r>
              <a:rPr lang="en-US" altLang="zh-CN" sz="1400">
                <a:solidFill>
                  <a:srgbClr val="000000"/>
                </a:solidFill>
                <a:ea typeface="ＭＳ Ｐゴシック" charset="0"/>
                <a:cs typeface="ＭＳ Ｐゴシック" charset="0"/>
              </a:rPr>
              <a:t>539</a:t>
            </a:r>
            <a:endParaRPr lang="zh-CN" altLang="en-US" sz="1400">
              <a:solidFill>
                <a:srgbClr val="000000"/>
              </a:solidFill>
              <a:ea typeface="ＭＳ Ｐゴシック" charset="0"/>
              <a:cs typeface="ＭＳ Ｐゴシック" charset="0"/>
            </a:endParaRPr>
          </a:p>
        </p:txBody>
      </p:sp>
      <p:sp>
        <p:nvSpPr>
          <p:cNvPr id="33" name="圆角矩形 32"/>
          <p:cNvSpPr/>
          <p:nvPr/>
        </p:nvSpPr>
        <p:spPr>
          <a:xfrm>
            <a:off x="6300788" y="3644900"/>
            <a:ext cx="1008062"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公元前</a:t>
            </a:r>
            <a:r>
              <a:rPr lang="zh-CN" altLang="en-US" sz="1400">
                <a:solidFill>
                  <a:srgbClr val="000000"/>
                </a:solidFill>
                <a:ea typeface="ＭＳ Ｐゴシック" charset="0"/>
                <a:cs typeface="ＭＳ Ｐゴシック" charset="0"/>
              </a:rPr>
              <a:t> </a:t>
            </a:r>
            <a:r>
              <a:rPr lang="en-US" altLang="zh-CN" sz="1400">
                <a:solidFill>
                  <a:srgbClr val="000000"/>
                </a:solidFill>
                <a:ea typeface="ＭＳ Ｐゴシック" charset="0"/>
                <a:cs typeface="ＭＳ Ｐゴシック" charset="0"/>
              </a:rPr>
              <a:t>330</a:t>
            </a:r>
            <a:endParaRPr lang="zh-CN" altLang="en-US" sz="1400">
              <a:solidFill>
                <a:srgbClr val="000000"/>
              </a:solidFill>
              <a:ea typeface="ＭＳ Ｐゴシック" charset="0"/>
              <a:cs typeface="ＭＳ Ｐゴシック" charset="0"/>
            </a:endParaRPr>
          </a:p>
        </p:txBody>
      </p:sp>
      <p:sp>
        <p:nvSpPr>
          <p:cNvPr id="34" name="圆角矩形 33"/>
          <p:cNvSpPr/>
          <p:nvPr/>
        </p:nvSpPr>
        <p:spPr>
          <a:xfrm>
            <a:off x="6300788" y="5373688"/>
            <a:ext cx="863600" cy="2159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公元前 </a:t>
            </a:r>
            <a:r>
              <a:rPr lang="en-US" altLang="zh-CN" sz="1400">
                <a:solidFill>
                  <a:srgbClr val="000000"/>
                </a:solidFill>
                <a:ea typeface="ＭＳ Ｐゴシック" charset="0"/>
                <a:cs typeface="ＭＳ Ｐゴシック" charset="0"/>
              </a:rPr>
              <a:t>63</a:t>
            </a:r>
            <a:endParaRPr lang="zh-CN" altLang="en-US" sz="1400">
              <a:solidFill>
                <a:srgbClr val="000000"/>
              </a:solidFill>
              <a:ea typeface="ＭＳ Ｐゴシック" charset="0"/>
              <a:cs typeface="ＭＳ Ｐゴシック" charset="0"/>
            </a:endParaRPr>
          </a:p>
        </p:txBody>
      </p:sp>
      <p:sp>
        <p:nvSpPr>
          <p:cNvPr id="35" name="圆角矩形 34"/>
          <p:cNvSpPr/>
          <p:nvPr/>
        </p:nvSpPr>
        <p:spPr>
          <a:xfrm>
            <a:off x="6443663" y="6165850"/>
            <a:ext cx="1800225" cy="358775"/>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公元后</a:t>
            </a:r>
            <a:r>
              <a:rPr lang="zh-CN" altLang="en-US" sz="1400">
                <a:solidFill>
                  <a:srgbClr val="000000"/>
                </a:solidFill>
                <a:ea typeface="ＭＳ Ｐゴシック" charset="0"/>
                <a:cs typeface="ＭＳ Ｐゴシック" charset="0"/>
              </a:rPr>
              <a:t> </a:t>
            </a:r>
            <a:r>
              <a:rPr lang="en-US" altLang="zh-CN" sz="1400">
                <a:solidFill>
                  <a:srgbClr val="000000"/>
                </a:solidFill>
                <a:ea typeface="ＭＳ Ｐゴシック" charset="0"/>
                <a:cs typeface="ＭＳ Ｐゴシック" charset="0"/>
              </a:rPr>
              <a:t>70 </a:t>
            </a:r>
            <a:r>
              <a:rPr lang="zh-CN" altLang="en-US" sz="1400">
                <a:solidFill>
                  <a:srgbClr val="000000"/>
                </a:solidFill>
                <a:latin typeface="SimSun" charset="0"/>
                <a:ea typeface="ＭＳ Ｐゴシック" charset="0"/>
                <a:cs typeface="SimSun" charset="0"/>
              </a:rPr>
              <a:t>耶路撒冷沦陷</a:t>
            </a:r>
          </a:p>
        </p:txBody>
      </p:sp>
      <p:sp>
        <p:nvSpPr>
          <p:cNvPr id="36" name="圆角矩形 35"/>
          <p:cNvSpPr/>
          <p:nvPr/>
        </p:nvSpPr>
        <p:spPr>
          <a:xfrm>
            <a:off x="4787900" y="1916113"/>
            <a:ext cx="1223963" cy="217487"/>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dirty="0">
                <a:solidFill>
                  <a:srgbClr val="000000"/>
                </a:solidFill>
                <a:latin typeface="SimSun" charset="0"/>
                <a:ea typeface="ＭＳ Ｐゴシック" charset="0"/>
                <a:cs typeface="SimSun" charset="0"/>
              </a:rPr>
              <a:t>标识</a:t>
            </a:r>
          </a:p>
        </p:txBody>
      </p:sp>
    </p:spTree>
    <p:extLst>
      <p:ext uri="{BB962C8B-B14F-4D97-AF65-F5344CB8AC3E}">
        <p14:creationId xmlns:p14="http://schemas.microsoft.com/office/powerpoint/2010/main" val="195726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4" descr="3 john world map over fac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6644"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a:endParaRPr lang="en-US">
              <a:solidFill>
                <a:srgbClr val="000000"/>
              </a:solidFill>
              <a:latin typeface="Times New Roman" charset="0"/>
            </a:endParaRPr>
          </a:p>
        </p:txBody>
      </p:sp>
      <p:sp>
        <p:nvSpPr>
          <p:cNvPr id="12" name="TextBox 11"/>
          <p:cNvSpPr txBox="1"/>
          <p:nvPr/>
        </p:nvSpPr>
        <p:spPr>
          <a:xfrm>
            <a:off x="2482850" y="11969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3" name="TextBox 12"/>
          <p:cNvSpPr txBox="1"/>
          <p:nvPr/>
        </p:nvSpPr>
        <p:spPr>
          <a:xfrm>
            <a:off x="1116013" y="952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 name="Title 1"/>
          <p:cNvSpPr>
            <a:spLocks noGrp="1"/>
          </p:cNvSpPr>
          <p:nvPr>
            <p:ph type="title"/>
          </p:nvPr>
        </p:nvSpPr>
        <p:spPr>
          <a:xfrm>
            <a:off x="107950" y="3789363"/>
            <a:ext cx="4176713" cy="522287"/>
          </a:xfrm>
        </p:spPr>
        <p:txBody>
          <a:bodyPr rtlCol="0">
            <a:spAutoFit/>
          </a:bodyPr>
          <a:lstStyle/>
          <a:p>
            <a:pPr algn="l">
              <a:defRPr/>
            </a:pPr>
            <a:r>
              <a:rPr lang="zh-CN" altLang="en-US" sz="2800" b="1" dirty="0">
                <a:solidFill>
                  <a:srgbClr val="FFFFFF"/>
                </a:solidFill>
              </a:rPr>
              <a:t>控制世界政治制度：</a:t>
            </a:r>
            <a:endParaRPr lang="en-US" sz="2800" b="1" kern="1200" dirty="0">
              <a:solidFill>
                <a:srgbClr val="FFFFFF"/>
              </a:solidFill>
              <a:latin typeface="Comic Sans MS" charset="0"/>
            </a:endParaRPr>
          </a:p>
        </p:txBody>
      </p:sp>
      <p:sp>
        <p:nvSpPr>
          <p:cNvPr id="14" name="TextBox 13"/>
          <p:cNvSpPr txBox="1"/>
          <p:nvPr/>
        </p:nvSpPr>
        <p:spPr>
          <a:xfrm>
            <a:off x="3132138" y="2492375"/>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5" name="TextBox 14"/>
          <p:cNvSpPr txBox="1"/>
          <p:nvPr/>
        </p:nvSpPr>
        <p:spPr>
          <a:xfrm>
            <a:off x="6372225" y="2565400"/>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6" name="TextBox 15"/>
          <p:cNvSpPr txBox="1"/>
          <p:nvPr/>
        </p:nvSpPr>
        <p:spPr>
          <a:xfrm>
            <a:off x="8101013" y="496888"/>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7" name="TextBox 16"/>
          <p:cNvSpPr txBox="1"/>
          <p:nvPr/>
        </p:nvSpPr>
        <p:spPr>
          <a:xfrm>
            <a:off x="8101013" y="1560513"/>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8" name="TextBox 17"/>
          <p:cNvSpPr txBox="1"/>
          <p:nvPr/>
        </p:nvSpPr>
        <p:spPr>
          <a:xfrm>
            <a:off x="250825" y="7651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9" name="TextBox 18"/>
          <p:cNvSpPr txBox="1"/>
          <p:nvPr/>
        </p:nvSpPr>
        <p:spPr>
          <a:xfrm>
            <a:off x="3995738" y="36449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0" name="TextBox 19"/>
          <p:cNvSpPr txBox="1"/>
          <p:nvPr/>
        </p:nvSpPr>
        <p:spPr>
          <a:xfrm>
            <a:off x="-180975" y="18446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1" name="TextBox 20"/>
          <p:cNvSpPr txBox="1"/>
          <p:nvPr/>
        </p:nvSpPr>
        <p:spPr>
          <a:xfrm>
            <a:off x="6875463" y="38608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2" name="Title 1"/>
          <p:cNvSpPr txBox="1">
            <a:spLocks/>
          </p:cNvSpPr>
          <p:nvPr/>
        </p:nvSpPr>
        <p:spPr bwMode="auto">
          <a:xfrm>
            <a:off x="323850" y="4411663"/>
            <a:ext cx="2533650" cy="2555875"/>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latin typeface="Times New Roman" charset="0"/>
              </a:rPr>
              <a:t>七个头</a:t>
            </a:r>
            <a:br>
              <a:rPr lang="en-US" sz="28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罗马</a:t>
            </a:r>
            <a:endParaRPr lang="en-US" sz="3200" b="1">
              <a:solidFill>
                <a:srgbClr val="FFFFFF"/>
              </a:solidFill>
              <a:effectLst>
                <a:outerShdw blurRad="38100" dist="38100" dir="2700000" algn="tl">
                  <a:srgbClr val="DDDDDD"/>
                </a:outerShdw>
              </a:effectLst>
            </a:endParaRPr>
          </a:p>
          <a:p>
            <a:r>
              <a:rPr lang="zh-CN" altLang="en-US" sz="3200" b="1">
                <a:solidFill>
                  <a:srgbClr val="FFFFFF"/>
                </a:solidFill>
                <a:effectLst>
                  <a:outerShdw blurRad="38100" dist="38100" dir="2700000" algn="tl">
                    <a:srgbClr val="DDDDDD"/>
                  </a:outerShdw>
                </a:effectLst>
              </a:rPr>
              <a:t>连续</a:t>
            </a:r>
            <a:br>
              <a:rPr lang="en-US" sz="32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过去</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17:9-11</a:t>
            </a:r>
          </a:p>
        </p:txBody>
      </p:sp>
      <p:sp>
        <p:nvSpPr>
          <p:cNvPr id="23" name="Title 1"/>
          <p:cNvSpPr txBox="1">
            <a:spLocks/>
          </p:cNvSpPr>
          <p:nvPr/>
        </p:nvSpPr>
        <p:spPr bwMode="auto">
          <a:xfrm>
            <a:off x="2987675" y="4473575"/>
            <a:ext cx="2736850" cy="2432050"/>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effectLst>
                  <a:outerShdw blurRad="38100" dist="38100" dir="2700000" algn="tl">
                    <a:srgbClr val="DDDDDD"/>
                  </a:outerShdw>
                </a:effectLst>
              </a:rPr>
              <a:t>十个王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同时</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为来</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17:12</a:t>
            </a:r>
          </a:p>
        </p:txBody>
      </p:sp>
      <p:sp>
        <p:nvSpPr>
          <p:cNvPr id="24" name="Title 1"/>
          <p:cNvSpPr txBox="1">
            <a:spLocks/>
          </p:cNvSpPr>
          <p:nvPr/>
        </p:nvSpPr>
        <p:spPr bwMode="auto">
          <a:xfrm>
            <a:off x="5508625" y="4565650"/>
            <a:ext cx="3635375" cy="2246313"/>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800" b="1" u="sng">
                <a:solidFill>
                  <a:srgbClr val="FFFF00"/>
                </a:solidFill>
                <a:effectLst>
                  <a:outerShdw blurRad="38100" dist="38100" dir="2700000" algn="tl">
                    <a:srgbClr val="DDDDDD"/>
                  </a:outerShdw>
                </a:effectLst>
              </a:rPr>
              <a:t>走兽</a:t>
            </a:r>
            <a:r>
              <a:rPr lang="en-US" sz="2800" b="1" u="sng">
                <a:solidFill>
                  <a:srgbClr val="FFFF00"/>
                </a:solidFill>
                <a:effectLst>
                  <a:outerShdw blurRad="38100" dist="38100" dir="2700000" algn="tl">
                    <a:srgbClr val="DDDDDD"/>
                  </a:outerShdw>
                </a:effectLst>
              </a:rPr>
              <a:t> (</a:t>
            </a:r>
            <a:r>
              <a:rPr lang="zh-CN" altLang="en-US" sz="2800" b="1" u="sng">
                <a:solidFill>
                  <a:srgbClr val="FFFF00"/>
                </a:solidFill>
                <a:effectLst>
                  <a:outerShdw blurRad="38100" dist="38100" dir="2700000" algn="tl">
                    <a:srgbClr val="DDDDDD"/>
                  </a:outerShdw>
                </a:effectLst>
              </a:rPr>
              <a:t>八王</a:t>
            </a:r>
            <a:r>
              <a:rPr lang="en-US" sz="2800" b="1" u="sng">
                <a:solidFill>
                  <a:srgbClr val="FFFF00"/>
                </a:solidFill>
                <a:effectLst>
                  <a:outerShdw blurRad="38100" dist="38100" dir="2700000" algn="tl">
                    <a:srgbClr val="DDDDDD"/>
                  </a:outerShdw>
                </a:effectLst>
              </a:rPr>
              <a:t>)</a:t>
            </a:r>
            <a:r>
              <a:rPr lang="en-US" sz="2800" b="1" u="sng">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控制十个国王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未来</a:t>
            </a:r>
            <a:r>
              <a:rPr lang="en-US" sz="2800" b="1">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1863" y="188913"/>
            <a:ext cx="2190750" cy="243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6660"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Tree>
    <p:extLst>
      <p:ext uri="{BB962C8B-B14F-4D97-AF65-F5344CB8AC3E}">
        <p14:creationId xmlns:p14="http://schemas.microsoft.com/office/powerpoint/2010/main" val="24191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pitchFamily="-112" charset="0"/>
            </a:endParaRPr>
          </a:p>
        </p:txBody>
      </p:sp>
      <p:sp>
        <p:nvSpPr>
          <p:cNvPr id="2" name="Title 1"/>
          <p:cNvSpPr>
            <a:spLocks noGrp="1"/>
          </p:cNvSpPr>
          <p:nvPr>
            <p:ph type="title"/>
          </p:nvPr>
        </p:nvSpPr>
        <p:spPr>
          <a:xfrm>
            <a:off x="195390" y="119890"/>
            <a:ext cx="5449222" cy="731838"/>
          </a:xfrm>
        </p:spPr>
        <p:txBody>
          <a:bodyPr/>
          <a:lstStyle/>
          <a:p>
            <a:pPr algn="l">
              <a:defRPr/>
            </a:pPr>
            <a:r>
              <a:rPr lang="zh-CN" altLang="en-US" sz="3600" b="1" kern="1200" dirty="0">
                <a:solidFill>
                  <a:schemeClr val="bg1"/>
                </a:solidFill>
                <a:latin typeface="Arial"/>
                <a:ea typeface="ＭＳ Ｐゴシック"/>
                <a:cs typeface="Arial"/>
              </a:rPr>
              <a:t>欧盟国家</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1301350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2"/>
          <p:cNvSpPr>
            <a:spLocks noGrp="1" noChangeArrowheads="1"/>
          </p:cNvSpPr>
          <p:nvPr>
            <p:ph type="ctrTitle"/>
          </p:nvPr>
        </p:nvSpPr>
        <p:spPr>
          <a:xfrm>
            <a:off x="168275" y="2057400"/>
            <a:ext cx="2955925" cy="762000"/>
          </a:xfrm>
        </p:spPr>
        <p:txBody>
          <a:bodyPr/>
          <a:lstStyle/>
          <a:p>
            <a:r>
              <a:rPr lang="zh-CN" altLang="en-US" b="1">
                <a:latin typeface="Arial" charset="0"/>
                <a:ea typeface="ＭＳ Ｐゴシック" charset="0"/>
                <a:cs typeface="Arial" charset="0"/>
              </a:rPr>
              <a:t>协会</a:t>
            </a:r>
            <a:endParaRPr lang="en-US" b="1">
              <a:latin typeface="Arial" charset="0"/>
              <a:ea typeface="ＭＳ Ｐゴシック" charset="0"/>
              <a:cs typeface="Arial" charset="0"/>
            </a:endParaRPr>
          </a:p>
        </p:txBody>
      </p:sp>
      <p:grpSp>
        <p:nvGrpSpPr>
          <p:cNvPr id="6" name="Group 5"/>
          <p:cNvGrpSpPr/>
          <p:nvPr/>
        </p:nvGrpSpPr>
        <p:grpSpPr>
          <a:xfrm>
            <a:off x="1333500" y="5854700"/>
            <a:ext cx="6551613" cy="969056"/>
            <a:chOff x="1333500" y="5854700"/>
            <a:chExt cx="6551613" cy="969056"/>
          </a:xfrm>
        </p:grpSpPr>
        <p:sp>
          <p:nvSpPr>
            <p:cNvPr id="500740" name="Rectangle 6"/>
            <p:cNvSpPr>
              <a:spLocks noChangeArrowheads="1"/>
            </p:cNvSpPr>
            <p:nvPr/>
          </p:nvSpPr>
          <p:spPr bwMode="auto">
            <a:xfrm>
              <a:off x="1333500" y="6085235"/>
              <a:ext cx="6551613" cy="738521"/>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a:solidFill>
                    <a:srgbClr val="000000"/>
                  </a:solidFill>
                  <a:latin typeface="Arial" charset="0"/>
                  <a:ea typeface="SimSun" charset="0"/>
                  <a:cs typeface="Arial" charset="0"/>
                </a:rPr>
                <a:t>地球上所有的人民</a:t>
              </a:r>
              <a:endParaRPr lang="en-US" altLang="zh-CN" sz="2800" b="1">
                <a:solidFill>
                  <a:srgbClr val="000000"/>
                </a:solidFill>
                <a:latin typeface="Arial" charset="0"/>
                <a:ea typeface="SimSun" charset="0"/>
                <a:cs typeface="Arial" charset="0"/>
              </a:endParaRPr>
            </a:p>
            <a:p>
              <a:pPr algn="ctr"/>
              <a:r>
                <a:rPr lang="en-US" altLang="zh-CN" sz="2000" b="1">
                  <a:solidFill>
                    <a:srgbClr val="000000"/>
                  </a:solidFill>
                  <a:latin typeface="Arial" charset="0"/>
                  <a:ea typeface="SimSun" charset="0"/>
                  <a:cs typeface="Arial" charset="0"/>
                </a:rPr>
                <a:t>(17:2, 15)</a:t>
              </a:r>
              <a:endParaRPr lang="en-US" altLang="zh-CN" sz="2000">
                <a:solidFill>
                  <a:srgbClr val="000000"/>
                </a:solidFill>
                <a:latin typeface="Arial" charset="0"/>
                <a:ea typeface="SimSun" charset="0"/>
                <a:cs typeface="Arial" charset="0"/>
              </a:endParaRPr>
            </a:p>
          </p:txBody>
        </p:sp>
        <p:sp>
          <p:nvSpPr>
            <p:cNvPr id="500743" name="Line 9"/>
            <p:cNvSpPr>
              <a:spLocks noChangeShapeType="1"/>
            </p:cNvSpPr>
            <p:nvPr/>
          </p:nvSpPr>
          <p:spPr bwMode="auto">
            <a:xfrm>
              <a:off x="4608513" y="5854700"/>
              <a:ext cx="1587" cy="2413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grpSp>
      <p:grpSp>
        <p:nvGrpSpPr>
          <p:cNvPr id="2" name="Group 1"/>
          <p:cNvGrpSpPr/>
          <p:nvPr/>
        </p:nvGrpSpPr>
        <p:grpSpPr>
          <a:xfrm>
            <a:off x="1981200" y="1082675"/>
            <a:ext cx="5254625" cy="4780902"/>
            <a:chOff x="1981200" y="1082675"/>
            <a:chExt cx="5254625" cy="4780902"/>
          </a:xfrm>
        </p:grpSpPr>
        <p:sp>
          <p:nvSpPr>
            <p:cNvPr id="500741" name="Rectangle 7"/>
            <p:cNvSpPr>
              <a:spLocks noChangeArrowheads="1"/>
            </p:cNvSpPr>
            <p:nvPr/>
          </p:nvSpPr>
          <p:spPr bwMode="auto">
            <a:xfrm>
              <a:off x="1981200" y="5105400"/>
              <a:ext cx="5254625" cy="758177"/>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dirty="0">
                  <a:solidFill>
                    <a:srgbClr val="000000"/>
                  </a:solidFill>
                  <a:latin typeface="Arial" charset="0"/>
                  <a:ea typeface="SimSun" charset="0"/>
                  <a:cs typeface="Arial" charset="0"/>
                </a:rPr>
                <a:t>地球之王</a:t>
              </a:r>
              <a:endParaRPr lang="en-US" altLang="zh-CN" sz="2800" b="1" dirty="0">
                <a:solidFill>
                  <a:srgbClr val="000000"/>
                </a:solidFill>
                <a:latin typeface="Arial" charset="0"/>
                <a:ea typeface="SimSun" charset="0"/>
                <a:cs typeface="Arial" charset="0"/>
              </a:endParaRPr>
            </a:p>
            <a:p>
              <a:pPr algn="ctr"/>
              <a:r>
                <a:rPr lang="en-US" altLang="zh-CN" sz="2000" b="1" dirty="0">
                  <a:solidFill>
                    <a:srgbClr val="000000"/>
                  </a:solidFill>
                  <a:latin typeface="Arial" charset="0"/>
                  <a:ea typeface="SimSun" charset="0"/>
                  <a:cs typeface="Arial" charset="0"/>
                </a:rPr>
                <a:t>(17:2)</a:t>
              </a:r>
              <a:endParaRPr lang="en-US" altLang="zh-CN" sz="2000" dirty="0">
                <a:solidFill>
                  <a:srgbClr val="000000"/>
                </a:solidFill>
                <a:latin typeface="Arial" charset="0"/>
                <a:ea typeface="SimSun" charset="0"/>
                <a:cs typeface="Arial" charset="0"/>
              </a:endParaRPr>
            </a:p>
          </p:txBody>
        </p:sp>
        <p:sp>
          <p:nvSpPr>
            <p:cNvPr id="500742"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4" name="Rectangle 10"/>
            <p:cNvSpPr>
              <a:spLocks noChangeArrowheads="1"/>
            </p:cNvSpPr>
            <p:nvPr/>
          </p:nvSpPr>
          <p:spPr bwMode="auto">
            <a:xfrm>
              <a:off x="2253703" y="2837804"/>
              <a:ext cx="1545528" cy="1409700"/>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3200" b="1" i="1" dirty="0">
                  <a:solidFill>
                    <a:srgbClr val="000000"/>
                  </a:solidFill>
                  <a:latin typeface="Arial" charset="0"/>
                  <a:ea typeface="SimSun" charset="0"/>
                  <a:cs typeface="Arial" charset="0"/>
                </a:rPr>
                <a:t>统治规则</a:t>
              </a:r>
              <a:endParaRPr lang="en-US" altLang="zh-CN" sz="3200" b="1" i="1" dirty="0">
                <a:solidFill>
                  <a:srgbClr val="000000"/>
                </a:solidFill>
                <a:latin typeface="Arial" charset="0"/>
                <a:ea typeface="SimSun" charset="0"/>
                <a:cs typeface="Arial" charset="0"/>
              </a:endParaRPr>
            </a:p>
            <a:p>
              <a:pPr algn="ctr"/>
              <a:r>
                <a:rPr lang="en-US" altLang="zh-CN" sz="2000" b="1" i="1" dirty="0">
                  <a:solidFill>
                    <a:srgbClr val="000000"/>
                  </a:solidFill>
                  <a:latin typeface="Arial" charset="0"/>
                  <a:ea typeface="SimSun" charset="0"/>
                  <a:cs typeface="Arial" charset="0"/>
                </a:rPr>
                <a:t> </a:t>
              </a:r>
              <a:r>
                <a:rPr lang="en-US" altLang="zh-CN" b="1" i="1" dirty="0">
                  <a:solidFill>
                    <a:srgbClr val="000000"/>
                  </a:solidFill>
                  <a:latin typeface="Arial" charset="0"/>
                  <a:ea typeface="SimSun" charset="0"/>
                  <a:cs typeface="Arial" charset="0"/>
                </a:rPr>
                <a:t>(17:2)</a:t>
              </a:r>
              <a:endParaRPr lang="en-US" altLang="zh-CN" b="1" dirty="0">
                <a:solidFill>
                  <a:srgbClr val="000000"/>
                </a:solidFill>
                <a:latin typeface="Arial" charset="0"/>
                <a:ea typeface="SimSun" charset="0"/>
                <a:cs typeface="Arial" charset="0"/>
              </a:endParaRPr>
            </a:p>
          </p:txBody>
        </p:sp>
      </p:grpSp>
      <p:grpSp>
        <p:nvGrpSpPr>
          <p:cNvPr id="4" name="Group 3"/>
          <p:cNvGrpSpPr/>
          <p:nvPr/>
        </p:nvGrpSpPr>
        <p:grpSpPr>
          <a:xfrm>
            <a:off x="5175250" y="1144488"/>
            <a:ext cx="1989138" cy="1371600"/>
            <a:chOff x="5175250" y="1144488"/>
            <a:chExt cx="1989138" cy="1371600"/>
          </a:xfrm>
        </p:grpSpPr>
        <p:sp>
          <p:nvSpPr>
            <p:cNvPr id="500746" name="Line 12"/>
            <p:cNvSpPr>
              <a:spLocks noChangeShapeType="1"/>
            </p:cNvSpPr>
            <p:nvPr/>
          </p:nvSpPr>
          <p:spPr bwMode="auto">
            <a:xfrm rot="10800000">
              <a:off x="6019800" y="1144488"/>
              <a:ext cx="0" cy="13716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8" name="Rectangle 14"/>
            <p:cNvSpPr>
              <a:spLocks noChangeArrowheads="1"/>
            </p:cNvSpPr>
            <p:nvPr/>
          </p:nvSpPr>
          <p:spPr bwMode="auto">
            <a:xfrm>
              <a:off x="5175250" y="1397992"/>
              <a:ext cx="1989138" cy="655638"/>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后来被走兽</a:t>
              </a:r>
              <a:r>
                <a:rPr lang="en-US" altLang="zh-CN" sz="2000" b="1" i="1" dirty="0">
                  <a:solidFill>
                    <a:srgbClr val="000000"/>
                  </a:solidFill>
                  <a:latin typeface="Arial" charset="0"/>
                  <a:ea typeface="SimSun" charset="0"/>
                  <a:cs typeface="Arial" charset="0"/>
                </a:rPr>
                <a:t> </a:t>
              </a:r>
            </a:p>
            <a:p>
              <a:pPr algn="ctr"/>
              <a:r>
                <a:rPr lang="zh-CN" altLang="en-US" sz="2000" b="1" i="1" dirty="0">
                  <a:solidFill>
                    <a:srgbClr val="000000"/>
                  </a:solidFill>
                  <a:latin typeface="Arial" charset="0"/>
                  <a:ea typeface="SimSun" charset="0"/>
                  <a:cs typeface="Arial" charset="0"/>
                </a:rPr>
                <a:t>毁灭</a:t>
              </a:r>
              <a:r>
                <a:rPr lang="en-US" altLang="zh-CN" sz="1800" b="1" i="1" dirty="0">
                  <a:solidFill>
                    <a:srgbClr val="000000"/>
                  </a:solidFill>
                  <a:latin typeface="Arial" charset="0"/>
                  <a:ea typeface="SimSun" charset="0"/>
                  <a:cs typeface="Arial" charset="0"/>
                </a:rPr>
                <a:t> (17:16)</a:t>
              </a:r>
              <a:endParaRPr lang="en-US" altLang="zh-CN" sz="2000" b="1" dirty="0">
                <a:solidFill>
                  <a:srgbClr val="000000"/>
                </a:solidFill>
                <a:latin typeface="Arial" charset="0"/>
                <a:ea typeface="SimSun" charset="0"/>
                <a:cs typeface="Arial" charset="0"/>
              </a:endParaRPr>
            </a:p>
          </p:txBody>
        </p:sp>
      </p:grpSp>
      <p:pic>
        <p:nvPicPr>
          <p:cNvPr id="5007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52" name="Rectangle 4"/>
          <p:cNvSpPr>
            <a:spLocks noChangeArrowheads="1"/>
          </p:cNvSpPr>
          <p:nvPr/>
        </p:nvSpPr>
        <p:spPr bwMode="auto">
          <a:xfrm>
            <a:off x="0" y="0"/>
            <a:ext cx="7162800" cy="1133142"/>
          </a:xfrm>
          <a:prstGeom prst="rect">
            <a:avLst/>
          </a:prstGeom>
          <a:solidFill>
            <a:srgbClr val="0D0D0D"/>
          </a:solidFill>
          <a:ln w="9525">
            <a:solidFill>
              <a:srgbClr val="000000"/>
            </a:solidFill>
            <a:miter lim="800000"/>
            <a:headEnd/>
            <a:tailEnd/>
          </a:ln>
        </p:spPr>
        <p:txBody>
          <a:bodyPr lIns="12700" tIns="12700" rIns="12700" bIns="12700"/>
          <a:lstStyle/>
          <a:p>
            <a:pPr algn="ctr"/>
            <a:endParaRPr lang="en-US" altLang="zh-CN" sz="3200" b="1" dirty="0">
              <a:solidFill>
                <a:srgbClr val="FFFFFF"/>
              </a:solidFill>
              <a:latin typeface="Arial" charset="0"/>
              <a:ea typeface="SimSun" charset="0"/>
              <a:cs typeface="Arial" charset="0"/>
            </a:endParaRPr>
          </a:p>
          <a:p>
            <a:pPr algn="ctr"/>
            <a:r>
              <a:rPr lang="zh-CN" altLang="en-US" sz="3200" b="1" dirty="0">
                <a:solidFill>
                  <a:srgbClr val="FFFFFF"/>
                </a:solidFill>
                <a:latin typeface="Arial" charset="0"/>
                <a:ea typeface="SimSun" charset="0"/>
                <a:cs typeface="Arial" charset="0"/>
              </a:rPr>
              <a:t>     </a:t>
            </a:r>
            <a:r>
              <a:rPr lang="en-US" altLang="zh-CN" sz="3200" b="1" dirty="0">
                <a:solidFill>
                  <a:srgbClr val="FFFFFF"/>
                </a:solidFill>
                <a:latin typeface="Arial" charset="0"/>
                <a:ea typeface="SimSun" charset="0"/>
                <a:cs typeface="Arial" charset="0"/>
              </a:rPr>
              <a:t>(17:1–19:2)</a:t>
            </a:r>
            <a:endParaRPr lang="en-US" altLang="zh-CN" sz="4000" b="1" dirty="0">
              <a:solidFill>
                <a:srgbClr val="000000"/>
              </a:solidFill>
              <a:latin typeface="Arial" charset="0"/>
              <a:ea typeface="SimSun" charset="0"/>
              <a:cs typeface="Arial" charset="0"/>
            </a:endParaRPr>
          </a:p>
        </p:txBody>
      </p:sp>
      <p:grpSp>
        <p:nvGrpSpPr>
          <p:cNvPr id="3" name="Group 2"/>
          <p:cNvGrpSpPr/>
          <p:nvPr/>
        </p:nvGrpSpPr>
        <p:grpSpPr>
          <a:xfrm>
            <a:off x="3471863" y="1144488"/>
            <a:ext cx="4795837" cy="3652838"/>
            <a:chOff x="3471863" y="1144488"/>
            <a:chExt cx="4795837" cy="3652838"/>
          </a:xfrm>
        </p:grpSpPr>
        <p:pic>
          <p:nvPicPr>
            <p:cNvPr id="500738"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957638" y="2363688"/>
              <a:ext cx="2190750"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5" name="Line 11"/>
            <p:cNvSpPr>
              <a:spLocks noChangeShapeType="1"/>
            </p:cNvSpPr>
            <p:nvPr/>
          </p:nvSpPr>
          <p:spPr bwMode="auto">
            <a:xfrm>
              <a:off x="4267200" y="1144488"/>
              <a:ext cx="0" cy="1295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47" name="Rectangle 13"/>
            <p:cNvSpPr>
              <a:spLocks noChangeArrowheads="1"/>
            </p:cNvSpPr>
            <p:nvPr/>
          </p:nvSpPr>
          <p:spPr bwMode="auto">
            <a:xfrm>
              <a:off x="3471863" y="1397992"/>
              <a:ext cx="1644650" cy="685800"/>
            </a:xfrm>
            <a:prstGeom prst="rect">
              <a:avLst/>
            </a:prstGeom>
            <a:solidFill>
              <a:srgbClr val="F2F2F2"/>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起初</a:t>
              </a:r>
              <a:endParaRPr lang="en-US" altLang="zh-CN" sz="2000" b="1" i="1" dirty="0">
                <a:solidFill>
                  <a:srgbClr val="000000"/>
                </a:solidFill>
                <a:latin typeface="Arial" charset="0"/>
                <a:ea typeface="SimSun" charset="0"/>
                <a:cs typeface="Arial" charset="0"/>
              </a:endParaRPr>
            </a:p>
            <a:p>
              <a:pPr algn="ctr"/>
              <a:r>
                <a:rPr lang="zh-CN" altLang="en-US" sz="2000" b="1" i="1" dirty="0">
                  <a:solidFill>
                    <a:srgbClr val="000000"/>
                  </a:solidFill>
                  <a:latin typeface="Arial" charset="0"/>
                  <a:ea typeface="SimSun" charset="0"/>
                  <a:cs typeface="Arial" charset="0"/>
                </a:rPr>
                <a:t>坐在</a:t>
              </a:r>
              <a:r>
                <a:rPr lang="en-US" altLang="zh-CN" sz="2000" b="1" i="1" dirty="0">
                  <a:solidFill>
                    <a:srgbClr val="000000"/>
                  </a:solidFill>
                  <a:latin typeface="Arial" charset="0"/>
                  <a:ea typeface="SimSun" charset="0"/>
                  <a:cs typeface="Arial" charset="0"/>
                </a:rPr>
                <a:t> </a:t>
              </a:r>
              <a:r>
                <a:rPr lang="en-US" altLang="zh-CN" sz="1800" b="1" i="1" dirty="0">
                  <a:solidFill>
                    <a:srgbClr val="000000"/>
                  </a:solidFill>
                  <a:latin typeface="Arial" charset="0"/>
                  <a:ea typeface="SimSun" charset="0"/>
                  <a:cs typeface="Arial" charset="0"/>
                </a:rPr>
                <a:t>(17:3)</a:t>
              </a:r>
              <a:endParaRPr lang="en-US" altLang="zh-CN" sz="2000" b="1" dirty="0">
                <a:solidFill>
                  <a:srgbClr val="000000"/>
                </a:solidFill>
                <a:latin typeface="Arial" charset="0"/>
                <a:ea typeface="SimSun" charset="0"/>
                <a:cs typeface="Arial" charset="0"/>
              </a:endParaRPr>
            </a:p>
          </p:txBody>
        </p:sp>
        <p:sp>
          <p:nvSpPr>
            <p:cNvPr id="186387" name="Rectangle 19"/>
            <p:cNvSpPr>
              <a:spLocks noChangeArrowheads="1"/>
            </p:cNvSpPr>
            <p:nvPr/>
          </p:nvSpPr>
          <p:spPr bwMode="auto">
            <a:xfrm>
              <a:off x="5967413" y="2628602"/>
              <a:ext cx="2300287" cy="19383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3200" b="1" dirty="0">
                  <a:solidFill>
                    <a:srgbClr val="000000"/>
                  </a:solidFill>
                  <a:latin typeface="Arial" charset="0"/>
                  <a:ea typeface="SimSun" charset="0"/>
                  <a:cs typeface="Arial" charset="0"/>
                </a:rPr>
                <a:t>走兽</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七个头</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十个</a:t>
              </a:r>
              <a:r>
                <a:rPr lang="zh-CN" altLang="en-US" sz="3200" b="1" dirty="0">
                  <a:solidFill>
                    <a:srgbClr val="000000"/>
                  </a:solidFill>
                </a:rPr>
                <a:t>喇叭</a:t>
              </a:r>
              <a:endParaRPr lang="en-US" altLang="zh-CN" sz="3200" b="1" dirty="0">
                <a:solidFill>
                  <a:srgbClr val="000000"/>
                </a:solidFill>
                <a:latin typeface="Arial" charset="0"/>
                <a:ea typeface="SimSun" charset="0"/>
                <a:cs typeface="Arial" charset="0"/>
              </a:endParaRPr>
            </a:p>
            <a:p>
              <a:pPr algn="ctr"/>
              <a:r>
                <a:rPr lang="en-US" altLang="zh-CN" b="1" dirty="0">
                  <a:solidFill>
                    <a:srgbClr val="000000"/>
                  </a:solidFill>
                  <a:latin typeface="Arial" charset="0"/>
                  <a:ea typeface="SimSun" charset="0"/>
                  <a:cs typeface="Arial" charset="0"/>
                </a:rPr>
                <a:t>(17:3,12)</a:t>
              </a:r>
              <a:endParaRPr lang="en-US" b="1" dirty="0">
                <a:solidFill>
                  <a:srgbClr val="000000"/>
                </a:solidFill>
                <a:latin typeface="Arial" charset="0"/>
                <a:ea typeface="SimSun" charset="0"/>
                <a:cs typeface="Arial" charset="0"/>
              </a:endParaRPr>
            </a:p>
          </p:txBody>
        </p:sp>
      </p:grpSp>
      <p:sp>
        <p:nvSpPr>
          <p:cNvPr id="500754" name="Text Box 37"/>
          <p:cNvSpPr txBox="1">
            <a:spLocks noChangeArrowheads="1"/>
          </p:cNvSpPr>
          <p:nvPr/>
        </p:nvSpPr>
        <p:spPr bwMode="auto">
          <a:xfrm>
            <a:off x="8448675" y="0"/>
            <a:ext cx="69532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
        <p:nvSpPr>
          <p:cNvPr id="500755" name="TextBox 18"/>
          <p:cNvSpPr txBox="1">
            <a:spLocks noChangeArrowheads="1"/>
          </p:cNvSpPr>
          <p:nvPr/>
        </p:nvSpPr>
        <p:spPr bwMode="auto">
          <a:xfrm>
            <a:off x="476250" y="0"/>
            <a:ext cx="6915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dirty="0">
                <a:solidFill>
                  <a:srgbClr val="FFFFFF"/>
                </a:solidFill>
              </a:rPr>
              <a:t>结束时间巴比伦（妓女）</a:t>
            </a:r>
            <a:endParaRPr lang="en-US" sz="3600" b="1" dirty="0">
              <a:solidFill>
                <a:srgbClr val="FFFFFF"/>
              </a:solidFill>
            </a:endParaRPr>
          </a:p>
        </p:txBody>
      </p:sp>
      <p:grpSp>
        <p:nvGrpSpPr>
          <p:cNvPr id="5" name="Group 4"/>
          <p:cNvGrpSpPr/>
          <p:nvPr/>
        </p:nvGrpSpPr>
        <p:grpSpPr>
          <a:xfrm>
            <a:off x="3284538" y="4414490"/>
            <a:ext cx="3330575" cy="690910"/>
            <a:chOff x="3284538" y="4414490"/>
            <a:chExt cx="3330575" cy="690910"/>
          </a:xfrm>
        </p:grpSpPr>
        <p:sp>
          <p:nvSpPr>
            <p:cNvPr id="500749" name="Line 16"/>
            <p:cNvSpPr>
              <a:spLocks noChangeShapeType="1"/>
            </p:cNvSpPr>
            <p:nvPr/>
          </p:nvSpPr>
          <p:spPr bwMode="auto">
            <a:xfrm>
              <a:off x="5003800" y="4572000"/>
              <a:ext cx="0" cy="533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ndParaRPr>
            </a:p>
          </p:txBody>
        </p:sp>
        <p:sp>
          <p:nvSpPr>
            <p:cNvPr id="500750" name="Rectangle 15"/>
            <p:cNvSpPr>
              <a:spLocks noChangeArrowheads="1"/>
            </p:cNvSpPr>
            <p:nvPr/>
          </p:nvSpPr>
          <p:spPr bwMode="auto">
            <a:xfrm>
              <a:off x="3284538" y="4414490"/>
              <a:ext cx="3330575" cy="392025"/>
            </a:xfrm>
            <a:prstGeom prst="rect">
              <a:avLst/>
            </a:prstGeom>
            <a:solidFill>
              <a:srgbClr val="FFFFFF"/>
            </a:solidFill>
            <a:ln w="9525">
              <a:solidFill>
                <a:srgbClr val="FFFFFF"/>
              </a:solidFill>
              <a:miter lim="800000"/>
              <a:headEnd/>
              <a:tailEnd/>
            </a:ln>
          </p:spPr>
          <p:txBody>
            <a:bodyPr lIns="12700" tIns="12700" rIns="12700" bIns="12700" anchor="ctr"/>
            <a:lstStyle/>
            <a:p>
              <a:pPr algn="ctr"/>
              <a:r>
                <a:rPr lang="zh-CN" altLang="en-US" sz="2800" b="1" i="1" dirty="0">
                  <a:solidFill>
                    <a:srgbClr val="000000"/>
                  </a:solidFill>
                  <a:latin typeface="Arial" charset="0"/>
                  <a:ea typeface="SimSun" charset="0"/>
                  <a:cs typeface="Arial" charset="0"/>
                </a:rPr>
                <a:t>欲望统治 </a:t>
              </a:r>
              <a:r>
                <a:rPr lang="en-US" altLang="zh-CN" b="1" i="1" dirty="0">
                  <a:solidFill>
                    <a:srgbClr val="000000"/>
                  </a:solidFill>
                  <a:latin typeface="Arial" charset="0"/>
                  <a:ea typeface="SimSun" charset="0"/>
                  <a:cs typeface="Arial" charset="0"/>
                </a:rPr>
                <a:t>(17:17)</a:t>
              </a:r>
              <a:endParaRPr lang="en-US" altLang="zh-CN" b="1" dirty="0">
                <a:solidFill>
                  <a:srgbClr val="000000"/>
                </a:solidFill>
                <a:latin typeface="Arial" charset="0"/>
                <a:ea typeface="SimSun" charset="0"/>
                <a:cs typeface="Arial" charset="0"/>
              </a:endParaRPr>
            </a:p>
          </p:txBody>
        </p:sp>
      </p:grpSp>
    </p:spTree>
    <p:extLst>
      <p:ext uri="{BB962C8B-B14F-4D97-AF65-F5344CB8AC3E}">
        <p14:creationId xmlns:p14="http://schemas.microsoft.com/office/powerpoint/2010/main" val="22539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cs typeface="+mn-cs"/>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cs typeface="+mn-cs"/>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cs typeface="+mn-cs"/>
              </a:rPr>
              <a:t>祸</a:t>
            </a:r>
            <a:endParaRPr lang="en-US" dirty="0">
              <a:solidFill>
                <a:srgbClr val="FFFFFF"/>
              </a:solidFill>
              <a:cs typeface="+mn-cs"/>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cs typeface="+mn-cs"/>
              </a:rPr>
              <a:t>最激烈的灾祸</a:t>
            </a:r>
            <a:endParaRPr lang="en-US" sz="2900" dirty="0">
              <a:solidFill>
                <a:srgbClr val="FFFFFF"/>
              </a:solidFill>
              <a:cs typeface="+mn-cs"/>
            </a:endParaRPr>
          </a:p>
        </p:txBody>
      </p:sp>
    </p:spTree>
    <p:extLst>
      <p:ext uri="{BB962C8B-B14F-4D97-AF65-F5344CB8AC3E}">
        <p14:creationId xmlns:p14="http://schemas.microsoft.com/office/powerpoint/2010/main" val="141015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Text Box 19"/>
          <p:cNvSpPr txBox="1">
            <a:spLocks noChangeArrowheads="1"/>
          </p:cNvSpPr>
          <p:nvPr/>
        </p:nvSpPr>
        <p:spPr bwMode="auto">
          <a:xfrm>
            <a:off x="8172450" y="84138"/>
            <a:ext cx="849313" cy="465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80 G</a:t>
            </a:r>
            <a:endParaRPr lang="en-US">
              <a:solidFill>
                <a:srgbClr val="FFFFFF"/>
              </a:solidFill>
              <a:latin typeface="Arial" charset="0"/>
              <a:cs typeface="Arial" charset="0"/>
            </a:endParaRPr>
          </a:p>
        </p:txBody>
      </p:sp>
      <p:pic>
        <p:nvPicPr>
          <p:cNvPr id="513026" name="Picture 3" descr="Rev 13.3 Head W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4625" y="1165225"/>
            <a:ext cx="5159375" cy="435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915690"/>
            <a:ext cx="5290062" cy="3108543"/>
          </a:xfrm>
          <a:extLst/>
        </p:spPr>
        <p:txBody>
          <a:bodyPr>
            <a:spAutoFit/>
          </a:bodyPr>
          <a:lstStyle/>
          <a:p>
            <a:pPr>
              <a:defRPr/>
            </a:pPr>
            <a:r>
              <a:rPr lang="en-US" sz="2800" b="1" kern="1200" dirty="0">
                <a:solidFill>
                  <a:srgbClr val="FFFFFF"/>
                </a:solidFill>
                <a:effectLst>
                  <a:glow rad="292100">
                    <a:srgbClr val="000000">
                      <a:alpha val="75000"/>
                    </a:srgbClr>
                  </a:glow>
                </a:effectLst>
                <a:ea typeface="ＭＳ Ｐゴシック" charset="0"/>
              </a:rPr>
              <a:t>"</a:t>
            </a:r>
            <a:r>
              <a:rPr lang="zh-CN" altLang="en-US" sz="2800" b="1" kern="1200" dirty="0">
                <a:solidFill>
                  <a:srgbClr val="FFFFFF"/>
                </a:solidFill>
                <a:effectLst>
                  <a:glow rad="292100">
                    <a:srgbClr val="000000">
                      <a:alpha val="75000"/>
                    </a:srgbClr>
                  </a:glow>
                </a:effectLst>
                <a:ea typeface="ＭＳ Ｐゴシック" charset="0"/>
              </a:rPr>
              <a:t>兽的七头中有一个似乎受了致命伤，但那致命伤却医好了。全地的人都很惊奇，跟从那兽。 </a:t>
            </a:r>
            <a:r>
              <a:rPr lang="en-US" altLang="zh-CN" sz="2800" b="1" kern="1200" baseline="30000" dirty="0">
                <a:solidFill>
                  <a:srgbClr val="FFFFFF"/>
                </a:solidFill>
                <a:effectLst>
                  <a:glow rad="292100">
                    <a:srgbClr val="000000">
                      <a:alpha val="75000"/>
                    </a:srgbClr>
                  </a:glow>
                </a:effectLst>
                <a:ea typeface="ＭＳ Ｐゴシック" charset="0"/>
              </a:rPr>
              <a:t>4</a:t>
            </a:r>
            <a:r>
              <a:rPr lang="en-US" altLang="zh-CN" sz="2800" b="1" kern="1200" dirty="0">
                <a:solidFill>
                  <a:srgbClr val="FFFFFF"/>
                </a:solidFill>
                <a:effectLst>
                  <a:glow rad="292100">
                    <a:srgbClr val="000000">
                      <a:alpha val="75000"/>
                    </a:srgbClr>
                  </a:glow>
                </a:effectLst>
                <a:ea typeface="ＭＳ Ｐゴシック" charset="0"/>
              </a:rPr>
              <a:t> </a:t>
            </a:r>
            <a:r>
              <a:rPr lang="zh-CN" altLang="en-US" sz="2800" b="1" kern="1200" dirty="0">
                <a:solidFill>
                  <a:srgbClr val="FFFFFF"/>
                </a:solidFill>
                <a:effectLst>
                  <a:glow rad="292100">
                    <a:srgbClr val="000000">
                      <a:alpha val="75000"/>
                    </a:srgbClr>
                  </a:glow>
                </a:effectLst>
                <a:ea typeface="ＭＳ Ｐゴシック" charset="0"/>
              </a:rPr>
              <a:t>因为龙把权柄交给了兽，大家就拜龙，也拜兽，说：“有谁可以跟这兽相比？有谁能与牠作战呢？</a:t>
            </a:r>
            <a:r>
              <a:rPr lang="en-US" sz="2800" b="1" kern="1200" dirty="0">
                <a:solidFill>
                  <a:srgbClr val="FFFFFF"/>
                </a:solidFill>
                <a:effectLst>
                  <a:glow rad="292100">
                    <a:srgbClr val="000000">
                      <a:alpha val="75000"/>
                    </a:srgbClr>
                  </a:glow>
                </a:effectLst>
                <a:ea typeface="ＭＳ Ｐゴシック" charset="0"/>
              </a:rPr>
              <a:t>" (13:3-4).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5611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0" y="0"/>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龙</a:t>
            </a:r>
            <a:r>
              <a:rPr lang="en-US" altLang="ja-JP" sz="4400" b="1" dirty="0">
                <a:solidFill>
                  <a:srgbClr val="FFFFFF"/>
                </a:solidFill>
                <a:effectLst>
                  <a:glow rad="241300">
                    <a:srgbClr val="000000">
                      <a:alpha val="75000"/>
                    </a:srgbClr>
                  </a:glow>
                </a:effectLst>
                <a:latin typeface="Arial" charset="0"/>
              </a:rPr>
              <a:t> =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撒但 </a:t>
            </a:r>
            <a:endParaRPr lang="en-US" sz="4400" b="1" dirty="0">
              <a:solidFill>
                <a:srgbClr val="FFFFFF"/>
              </a:solidFill>
              <a:effectLst>
                <a:glow rad="241300">
                  <a:srgbClr val="000000">
                    <a:alpha val="75000"/>
                  </a:srgbClr>
                </a:glow>
              </a:effectLst>
              <a:latin typeface="Arial"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海野兽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敌基督 </a:t>
            </a:r>
            <a:endParaRPr lang="en-US" sz="4400" b="1" dirty="0">
              <a:solidFill>
                <a:srgbClr val="FFFFFF"/>
              </a:solidFill>
              <a:effectLst>
                <a:glow rad="241300">
                  <a:srgbClr val="000000">
                    <a:alpha val="75000"/>
                  </a:srgbClr>
                </a:glow>
              </a:effectLst>
              <a:latin typeface="Arial"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a:r>
              <a:rPr lang="zh-TW" altLang="en-US" sz="4400" b="1" dirty="0">
                <a:solidFill>
                  <a:srgbClr val="FFFFFF"/>
                </a:solidFill>
                <a:effectLst>
                  <a:glow rad="241300">
                    <a:srgbClr val="000000">
                      <a:alpha val="75000"/>
                    </a:srgbClr>
                  </a:glow>
                </a:effectLst>
                <a:latin typeface="Arial" charset="0"/>
              </a:rPr>
              <a:t>陸野兽</a:t>
            </a:r>
            <a:r>
              <a:rPr lang="zh-TW" altLang="en-US" sz="4000" b="1" dirty="0">
                <a:solidFill>
                  <a:srgbClr val="FFFFFF"/>
                </a:solidFill>
                <a:latin typeface="Arial" pitchFamily="34" charset="0"/>
                <a:ea typeface="MS PGothic" pitchFamily="34" charset="-128"/>
                <a:cs typeface="+mn-cs"/>
              </a:rPr>
              <a:t>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假先知 </a:t>
            </a:r>
            <a:endParaRPr lang="en-US" sz="4400" b="1" dirty="0">
              <a:solidFill>
                <a:srgbClr val="FFFFFF"/>
              </a:solidFill>
              <a:effectLst>
                <a:glow rad="241300">
                  <a:srgbClr val="000000">
                    <a:alpha val="75000"/>
                  </a:srgbClr>
                </a:glow>
              </a:effectLst>
              <a:latin typeface="Arial"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BibleStudyDownloads.org</a:t>
            </a:r>
          </a:p>
        </p:txBody>
      </p:sp>
    </p:spTree>
    <p:extLst>
      <p:ext uri="{BB962C8B-B14F-4D97-AF65-F5344CB8AC3E}">
        <p14:creationId xmlns:p14="http://schemas.microsoft.com/office/powerpoint/2010/main" val="3334743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3326804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zh-CN" altLang="en-US" sz="3200" b="1" dirty="0">
                <a:solidFill>
                  <a:schemeClr val="accent3"/>
                </a:solidFill>
              </a:rPr>
              <a:t>敌基督设立敬拜的偶像</a:t>
            </a:r>
            <a:br>
              <a:rPr lang="en-US" sz="3200" b="1" dirty="0">
                <a:solidFill>
                  <a:schemeClr val="accent3"/>
                </a:solidFill>
              </a:rPr>
            </a:br>
            <a:r>
              <a:rPr lang="en-US" sz="3200" b="1" dirty="0">
                <a:solidFill>
                  <a:schemeClr val="accent3"/>
                </a:solidFill>
              </a:rPr>
              <a:t>(</a:t>
            </a:r>
            <a:r>
              <a:rPr lang="zh-CN" altLang="en-US" sz="3200" b="1" dirty="0">
                <a:solidFill>
                  <a:schemeClr val="accent3"/>
                </a:solidFill>
              </a:rPr>
              <a:t>帖后</a:t>
            </a:r>
            <a:r>
              <a:rPr lang="en-US" sz="3200" b="1" dirty="0">
                <a:solidFill>
                  <a:schemeClr val="accent3"/>
                </a:solidFill>
              </a:rPr>
              <a:t> 2:3-4</a:t>
            </a:r>
            <a:r>
              <a:rPr lang="zh-CN" altLang="en-US" sz="3200" b="1" dirty="0">
                <a:solidFill>
                  <a:schemeClr val="accent3"/>
                </a:solidFill>
              </a:rPr>
              <a:t>）</a:t>
            </a:r>
            <a:endParaRPr lang="en-US" sz="3200" b="1" dirty="0">
              <a:solidFill>
                <a:schemeClr val="accent3"/>
              </a:solidFill>
            </a:endParaRP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defTabSz="457200">
              <a:defRPr/>
            </a:pPr>
            <a:r>
              <a:rPr lang="en-US" sz="2800" b="1" dirty="0">
                <a:solidFill>
                  <a:srgbClr val="FFFFFF"/>
                </a:solidFill>
                <a:effectLst>
                  <a:glow rad="266700">
                    <a:srgbClr val="000000"/>
                  </a:glow>
                </a:effectLst>
              </a:rPr>
              <a:t>"</a:t>
            </a:r>
            <a:r>
              <a:rPr lang="zh-CN" altLang="en-US" sz="3600" b="1" dirty="0">
                <a:solidFill>
                  <a:srgbClr val="FFFFFF"/>
                </a:solidFill>
                <a:effectLst>
                  <a:glow rad="266700">
                    <a:srgbClr val="000000"/>
                  </a:glow>
                </a:effectLst>
              </a:rPr>
              <a:t>不要让人用任何方法迷惑了你们，因为主的日子来到以前，必定有背道的事，并且那不法的人，就是那沉沦之子，必定显露出来。 </a:t>
            </a:r>
            <a:r>
              <a:rPr lang="en-US" altLang="zh-CN" sz="3600" b="1" dirty="0">
                <a:solidFill>
                  <a:srgbClr val="FFFFFF"/>
                </a:solidFill>
                <a:effectLst>
                  <a:glow rad="266700">
                    <a:srgbClr val="000000"/>
                  </a:glow>
                </a:effectLst>
              </a:rPr>
              <a:t>4 </a:t>
            </a:r>
            <a:r>
              <a:rPr lang="zh-CN" altLang="en-US" sz="3600" b="1" dirty="0">
                <a:solidFill>
                  <a:srgbClr val="FFFFFF"/>
                </a:solidFill>
                <a:effectLst>
                  <a:glow rad="266700">
                    <a:srgbClr val="000000"/>
                  </a:glow>
                </a:effectLst>
              </a:rPr>
              <a:t>他抵挡　神，抬举自己，高过一切称为神或受人敬拜的，甚至坐在　神的殿中，自称为　神</a:t>
            </a:r>
            <a:r>
              <a:rPr lang="zh-CN" altLang="en-US" sz="2800" b="1" dirty="0">
                <a:solidFill>
                  <a:srgbClr val="FFFFFF"/>
                </a:solidFill>
                <a:effectLst>
                  <a:glow rad="266700">
                    <a:srgbClr val="000000"/>
                  </a:glow>
                </a:effectLst>
              </a:rPr>
              <a:t>。</a:t>
            </a:r>
            <a:r>
              <a:rPr lang="en-US" sz="2800" b="1" dirty="0">
                <a:solidFill>
                  <a:srgbClr val="FFFFFF"/>
                </a:solidFill>
                <a:effectLst>
                  <a:glow rad="266700">
                    <a:srgbClr val="000000"/>
                  </a:glow>
                </a:effectLst>
              </a:rPr>
              <a:t>"</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1988116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0"/>
            <a:ext cx="8839200" cy="1143000"/>
          </a:xfrm>
          <a:effectLst>
            <a:outerShdw blurRad="63500" dist="35921" dir="2700000" algn="ctr" rotWithShape="0">
              <a:schemeClr val="tx2">
                <a:alpha val="74998"/>
              </a:schemeClr>
            </a:outerShdw>
          </a:effectLst>
        </p:spPr>
        <p:txBody>
          <a:bodyPr/>
          <a:lstStyle/>
          <a:p>
            <a:pPr>
              <a:defRPr/>
            </a:pPr>
            <a:r>
              <a:rPr lang="zh-CN" altLang="en-US" sz="6000" b="1" dirty="0">
                <a:solidFill>
                  <a:schemeClr val="bg1"/>
                </a:solidFill>
                <a:latin typeface="Times New Roman" charset="0"/>
                <a:ea typeface="ＭＳ Ｐゴシック" charset="0"/>
                <a:cs typeface="ＭＳ Ｐゴシック" charset="0"/>
              </a:rPr>
              <a:t>敌基督的名字</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295400"/>
            <a:ext cx="6324600" cy="863600"/>
          </a:xfrm>
          <a:prstGeom prst="rect">
            <a:avLst/>
          </a:prstGeom>
        </p:spPr>
        <p:txBody>
          <a:bodyPr wrap="none" fromWordArt="1">
            <a:prstTxWarp prst="textFadeUp">
              <a:avLst>
                <a:gd name="adj" fmla="val 9991"/>
              </a:avLst>
            </a:prstTxWarp>
          </a:bodyPr>
          <a:lstStyle/>
          <a:p>
            <a:pPr algn="ctr"/>
            <a:r>
              <a:rPr lang="zh-CN" alt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好流人血和弄诡诈的</a:t>
            </a:r>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 (</a:t>
            </a:r>
            <a:r>
              <a:rPr lang="zh-CN" alt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诗</a:t>
            </a:r>
            <a:r>
              <a:rPr lang="en-US" sz="3600" kern="1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a:r>
              <a:rPr lang="zh-CN" alt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小角</a:t>
            </a:r>
            <a:r>
              <a:rPr 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a:t>
            </a:r>
            <a:r>
              <a:rPr lang="zh-CN" alt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但</a:t>
            </a:r>
            <a:r>
              <a:rPr lang="en-US" sz="3600" kern="1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 7:8)</a:t>
            </a:r>
          </a:p>
        </p:txBody>
      </p:sp>
      <p:sp>
        <p:nvSpPr>
          <p:cNvPr id="761863" name="WordArt 7"/>
          <p:cNvSpPr>
            <a:spLocks noChangeArrowheads="1" noChangeShapeType="1" noTextEdit="1"/>
          </p:cNvSpPr>
          <p:nvPr/>
        </p:nvSpPr>
        <p:spPr bwMode="auto">
          <a:xfrm>
            <a:off x="3505200" y="3563937"/>
            <a:ext cx="4114800" cy="2601368"/>
          </a:xfrm>
          <a:prstGeom prst="rect">
            <a:avLst/>
          </a:prstGeom>
        </p:spPr>
        <p:txBody>
          <a:bodyPr wrap="none" fromWordArt="1">
            <a:prstTxWarp prst="textSlantUp">
              <a:avLst>
                <a:gd name="adj" fmla="val 55556"/>
              </a:avLst>
            </a:prstTxWarp>
          </a:bodyPr>
          <a:lstStyle/>
          <a:p>
            <a:pPr algn="ctr"/>
            <a:r>
              <a:rPr lang="zh-CN" altLang="en-US" sz="3600" kern="10" dirty="0">
                <a:ln w="38100">
                  <a:solidFill>
                    <a:srgbClr val="FF0000"/>
                  </a:solidFill>
                  <a:round/>
                  <a:headEnd/>
                  <a:tailEnd type="none" w="lg" len="lg"/>
                </a:ln>
                <a:solidFill>
                  <a:schemeClr val="bg1"/>
                </a:solidFill>
                <a:latin typeface="Arial Black"/>
                <a:ea typeface="Arial Black"/>
                <a:cs typeface="Arial Black"/>
              </a:rPr>
              <a:t>不法的人</a:t>
            </a:r>
            <a:r>
              <a:rPr lang="en-US" sz="3600" kern="10" dirty="0">
                <a:ln w="38100">
                  <a:solidFill>
                    <a:srgbClr val="FF0000"/>
                  </a:solidFill>
                  <a:round/>
                  <a:headEnd/>
                  <a:tailEnd type="none" w="lg" len="lg"/>
                </a:ln>
                <a:solidFill>
                  <a:schemeClr val="bg1"/>
                </a:solidFill>
                <a:latin typeface="Arial Black"/>
                <a:ea typeface="Arial Black"/>
                <a:cs typeface="Arial Black"/>
              </a:rPr>
              <a:t> </a:t>
            </a:r>
          </a:p>
          <a:p>
            <a:pPr algn="ctr"/>
            <a:r>
              <a:rPr lang="en-US" sz="3600" kern="10" dirty="0">
                <a:ln w="38100">
                  <a:solidFill>
                    <a:srgbClr val="FF0000"/>
                  </a:solidFill>
                  <a:round/>
                  <a:headEnd/>
                  <a:tailEnd type="none" w="lg" len="lg"/>
                </a:ln>
                <a:solidFill>
                  <a:schemeClr val="bg1"/>
                </a:solidFill>
                <a:latin typeface="Arial Black"/>
                <a:ea typeface="Arial Black"/>
                <a:cs typeface="Arial Black"/>
              </a:rPr>
              <a:t>(</a:t>
            </a:r>
            <a:r>
              <a:rPr lang="zh-CN" altLang="en-US" sz="3600" kern="10" dirty="0">
                <a:ln w="38100">
                  <a:solidFill>
                    <a:srgbClr val="FF0000"/>
                  </a:solidFill>
                  <a:round/>
                  <a:headEnd/>
                  <a:tailEnd type="none" w="lg" len="lg"/>
                </a:ln>
                <a:solidFill>
                  <a:schemeClr val="bg1"/>
                </a:solidFill>
                <a:latin typeface="Arial Black"/>
                <a:ea typeface="Arial Black"/>
                <a:cs typeface="Arial Black"/>
              </a:rPr>
              <a:t>帖后</a:t>
            </a:r>
            <a:r>
              <a:rPr lang="en-US" sz="3600" kern="10" dirty="0">
                <a:ln w="38100">
                  <a:solidFill>
                    <a:srgbClr val="FF0000"/>
                  </a:solidFill>
                  <a:round/>
                  <a:headEnd/>
                  <a:tailEnd type="none" w="lg" len="lg"/>
                </a:ln>
                <a:solidFill>
                  <a:schemeClr val="bg1"/>
                </a:solidFill>
                <a:latin typeface="Arial Black"/>
                <a:ea typeface="Arial Black"/>
                <a:cs typeface="Arial Black"/>
              </a:rPr>
              <a:t>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从海里上来的兽</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a:r>
              <a:rPr lang="zh-CN" altLang="en-US" sz="3600" kern="10" dirty="0">
                <a:ln w="9525">
                  <a:solidFill>
                    <a:srgbClr val="000000"/>
                  </a:solidFill>
                  <a:round/>
                  <a:headEnd/>
                  <a:tailEnd type="none" w="lg" len="lg"/>
                </a:ln>
                <a:solidFill>
                  <a:schemeClr val="bg1"/>
                </a:solidFill>
                <a:latin typeface="Impact"/>
                <a:ea typeface="Impact"/>
                <a:cs typeface="Impact"/>
              </a:rPr>
              <a:t>造成荒凉的人</a:t>
            </a:r>
            <a:r>
              <a:rPr lang="en-US" sz="3600" kern="10" dirty="0">
                <a:ln w="9525">
                  <a:solidFill>
                    <a:srgbClr val="000000"/>
                  </a:solidFill>
                  <a:round/>
                  <a:headEnd/>
                  <a:tailEnd type="none" w="lg" len="lg"/>
                </a:ln>
                <a:solidFill>
                  <a:schemeClr val="bg1"/>
                </a:solidFill>
                <a:latin typeface="Impact"/>
                <a:ea typeface="Impact"/>
                <a:cs typeface="Impact"/>
              </a:rPr>
              <a:t> </a:t>
            </a:r>
            <a:r>
              <a:rPr lang="zh-CN" altLang="en-US" sz="3600" kern="10" dirty="0">
                <a:ln w="9525">
                  <a:solidFill>
                    <a:srgbClr val="000000"/>
                  </a:solidFill>
                  <a:round/>
                  <a:headEnd/>
                  <a:tailEnd type="none" w="lg" len="lg"/>
                </a:ln>
                <a:solidFill>
                  <a:schemeClr val="bg1"/>
                </a:solidFill>
                <a:latin typeface="Impact"/>
                <a:ea typeface="Impact"/>
                <a:cs typeface="Impact"/>
              </a:rPr>
              <a:t>但</a:t>
            </a:r>
            <a:r>
              <a:rPr lang="en-US" sz="3600" kern="10" dirty="0">
                <a:ln w="9525">
                  <a:solidFill>
                    <a:srgbClr val="000000"/>
                  </a:solidFill>
                  <a:round/>
                  <a:headEnd/>
                  <a:tailEnd type="none" w="lg" len="lg"/>
                </a:ln>
                <a:solidFill>
                  <a:schemeClr val="bg1"/>
                </a:solidFill>
                <a:latin typeface="Impact"/>
                <a:ea typeface="Impact"/>
                <a:cs typeface="Impact"/>
              </a:rPr>
              <a:t>9:27)</a:t>
            </a:r>
          </a:p>
        </p:txBody>
      </p:sp>
      <p:sp>
        <p:nvSpPr>
          <p:cNvPr id="479240" name="Text Box 4"/>
          <p:cNvSpPr txBox="1">
            <a:spLocks noChangeArrowheads="1"/>
          </p:cNvSpPr>
          <p:nvPr/>
        </p:nvSpPr>
        <p:spPr bwMode="auto">
          <a:xfrm>
            <a:off x="8520113" y="39688"/>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16 他 又 叫 众 人 ， 无 论 大 小 、 贫 富 、 自 主 的 、 为 奴 的 ， 都 在 右 手 上 或 是 在 额 上 受 一 个 印 记 。</a:t>
            </a:r>
          </a:p>
          <a:p>
            <a:pPr algn="just">
              <a:defRPr/>
            </a:pPr>
            <a:endParaRPr lang="en-US" sz="2700" b="1" i="1" dirty="0">
              <a:solidFill>
                <a:srgbClr val="FFFFFF"/>
              </a:solidFill>
              <a:effectLst>
                <a:glow rad="292100">
                  <a:srgbClr val="000000">
                    <a:alpha val="75000"/>
                  </a:srgbClr>
                </a:glow>
              </a:effectLst>
              <a:latin typeface="ＭＳ ゴシック"/>
              <a:ea typeface="ＭＳ ゴシック"/>
              <a:cs typeface="ＭＳ ゴシック"/>
            </a:endParaRPr>
          </a:p>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 17 除 了 那 受 印 记 、 有 了 兽 名 或 有 兽 名 数 目 的 ， 都 不 得 做 买 卖 。</a:t>
            </a:r>
            <a:endParaRPr lang="pt-BR" sz="2700" b="1" i="1" dirty="0">
              <a:solidFill>
                <a:srgbClr val="FFFFFF"/>
              </a:solidFill>
              <a:effectLst>
                <a:glow rad="292100">
                  <a:srgbClr val="000000">
                    <a:alpha val="75000"/>
                  </a:srgbClr>
                </a:glow>
              </a:effectLst>
              <a:latin typeface="ＭＳ ゴシック"/>
              <a:ea typeface="ＭＳ ゴシック"/>
              <a:cs typeface="ＭＳ ゴシック"/>
            </a:endParaRPr>
          </a:p>
        </p:txBody>
      </p:sp>
      <p:sp>
        <p:nvSpPr>
          <p:cNvPr id="660483" name="Text Box 5"/>
          <p:cNvSpPr txBox="1">
            <a:spLocks noChangeArrowheads="1"/>
          </p:cNvSpPr>
          <p:nvPr/>
        </p:nvSpPr>
        <p:spPr bwMode="auto">
          <a:xfrm>
            <a:off x="6011863" y="3215392"/>
            <a:ext cx="26725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glow rad="292100">
                    <a:srgbClr val="000000">
                      <a:alpha val="75000"/>
                    </a:srgbClr>
                  </a:glow>
                </a:effectLst>
              </a:rPr>
              <a:t>启示录</a:t>
            </a:r>
            <a:r>
              <a:rPr lang="en-US" altLang="zh-CN" b="1" dirty="0">
                <a:solidFill>
                  <a:srgbClr val="FFFFFF"/>
                </a:solidFill>
                <a:effectLst>
                  <a:glow rad="292100">
                    <a:srgbClr val="000000">
                      <a:alpha val="75000"/>
                    </a:srgbClr>
                  </a:glow>
                </a:effectLst>
              </a:rPr>
              <a:t> </a:t>
            </a:r>
            <a:r>
              <a:rPr lang="en-US" b="1" dirty="0">
                <a:solidFill>
                  <a:srgbClr val="FFFFFF"/>
                </a:solidFill>
                <a:effectLst>
                  <a:glow rad="292100">
                    <a:srgbClr val="000000">
                      <a:alpha val="75000"/>
                    </a:srgbClr>
                  </a:glow>
                </a:effectLst>
              </a:rPr>
              <a:t>13:16-17</a:t>
            </a:r>
          </a:p>
        </p:txBody>
      </p:sp>
      <p:sp>
        <p:nvSpPr>
          <p:cNvPr id="660484" name="Rectangle 6"/>
          <p:cNvSpPr>
            <a:spLocks noGrp="1" noChangeArrowheads="1"/>
          </p:cNvSpPr>
          <p:nvPr>
            <p:ph type="title" idx="4294967295"/>
          </p:nvPr>
        </p:nvSpPr>
        <p:spPr>
          <a:xfrm>
            <a:off x="6019800" y="4267200"/>
            <a:ext cx="3124200" cy="1905000"/>
          </a:xfrm>
          <a:extLst/>
        </p:spPr>
        <p:txBody>
          <a:bodyPr/>
          <a:lstStyle/>
          <a:p>
            <a:pPr>
              <a:defRPr/>
            </a:pP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右手上</a:t>
            </a:r>
            <a:br>
              <a:rPr lang="en-US" altLang="zh-CN" dirty="0">
                <a:solidFill>
                  <a:schemeClr val="bg1"/>
                </a:solidFill>
                <a:effectLst>
                  <a:glow rad="292100">
                    <a:schemeClr val="tx2">
                      <a:alpha val="75000"/>
                    </a:schemeClr>
                  </a:glow>
                </a:effectLst>
                <a:latin typeface="Verdana" charset="0"/>
                <a:ea typeface="ＭＳ Ｐゴシック" charset="0"/>
                <a:cs typeface="ＭＳ Ｐゴシック" charset="0"/>
              </a:rPr>
            </a:b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的印记</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226507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pitchFamily="34" charset="0"/>
              <a:ea typeface="MS PGothic" pitchFamily="34" charset="-128"/>
              <a:cs typeface="+mn-cs"/>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a:solidFill>
                  <a:srgbClr val="FFFFFF"/>
                </a:solidFill>
                <a:ea typeface="SimSun" pitchFamily="2" charset="-122"/>
                <a:cs typeface="+mn-cs"/>
              </a:rPr>
              <a:t>启示</a:t>
            </a:r>
            <a:r>
              <a:rPr lang="zh-TW" altLang="en-US" b="1">
                <a:solidFill>
                  <a:srgbClr val="FFFFFF"/>
                </a:solidFill>
                <a:ea typeface="SimSun" pitchFamily="2" charset="-122"/>
                <a:cs typeface="+mn-cs"/>
              </a:rPr>
              <a:t>录</a:t>
            </a:r>
            <a:r>
              <a:rPr lang="en-US" altLang="ja-JP" b="1">
                <a:solidFill>
                  <a:srgbClr val="FFFFFF"/>
                </a:solidFill>
                <a:cs typeface="+mn-cs"/>
              </a:rPr>
              <a:t>13:16, 17</a:t>
            </a:r>
            <a:endParaRPr lang="en-US" b="1">
              <a:solidFill>
                <a:srgbClr val="FFFFFF"/>
              </a:solidFill>
              <a:cs typeface="+mn-cs"/>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a:r>
              <a:rPr lang="ja-JP" altLang="en-US" sz="4400" b="1" dirty="0">
                <a:solidFill>
                  <a:srgbClr val="FFFFFF"/>
                </a:solidFill>
                <a:effectLst>
                  <a:glow rad="292100">
                    <a:srgbClr val="000000">
                      <a:alpha val="75000"/>
                    </a:srgbClr>
                  </a:glow>
                </a:effectLst>
                <a:latin typeface="Arial"/>
                <a:cs typeface="Arial"/>
              </a:rPr>
              <a:t>它</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又</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无</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大</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小</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富</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主</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奴</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右</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手</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是</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额</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一</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en-US" altLang="ja-JP" sz="4400" b="1" baseline="30000" dirty="0">
                <a:solidFill>
                  <a:srgbClr val="FFFFFF"/>
                </a:solidFill>
                <a:effectLst>
                  <a:glow rad="292100">
                    <a:srgbClr val="000000">
                      <a:alpha val="75000"/>
                    </a:srgbClr>
                  </a:glow>
                </a:effectLst>
                <a:latin typeface="Arial"/>
                <a:cs typeface="Arial"/>
              </a:rPr>
              <a:t>17</a:t>
            </a:r>
            <a:r>
              <a:rPr lang="ja-JP" altLang="en-US" sz="4400" b="1" dirty="0">
                <a:solidFill>
                  <a:srgbClr val="FFFFFF"/>
                </a:solidFill>
                <a:effectLst>
                  <a:glow rad="292100">
                    <a:srgbClr val="000000">
                      <a:alpha val="75000"/>
                    </a:srgbClr>
                  </a:glow>
                </a:effectLst>
                <a:latin typeface="Arial"/>
                <a:cs typeface="Arial"/>
              </a:rPr>
              <a:t>除</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那</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目</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作</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endParaRPr lang="pt-BR" sz="4400" b="1" dirty="0">
              <a:solidFill>
                <a:srgbClr val="FFFFFF"/>
              </a:solidFill>
              <a:effectLst>
                <a:glow rad="292100">
                  <a:srgbClr val="000000">
                    <a:alpha val="75000"/>
                  </a:srgbClr>
                </a:glow>
              </a:effectLst>
              <a:latin typeface="Arial"/>
              <a:cs typeface="Arial"/>
            </a:endParaRPr>
          </a:p>
        </p:txBody>
      </p:sp>
    </p:spTree>
    <p:extLst>
      <p:ext uri="{BB962C8B-B14F-4D97-AF65-F5344CB8AC3E}">
        <p14:creationId xmlns:p14="http://schemas.microsoft.com/office/powerpoint/2010/main" val="39760948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两个见证人</a:t>
            </a:r>
            <a:r>
              <a:rPr lang="en-US" b="1" dirty="0">
                <a:latin typeface="Arial" charset="0"/>
                <a:ea typeface="ＭＳ Ｐゴシック" charset="0"/>
                <a:cs typeface="ＭＳ Ｐゴシック" charset="0"/>
              </a:rPr>
              <a:t>(11:3)</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400" b="1" dirty="0">
                <a:solidFill>
                  <a:srgbClr val="FFFFFF"/>
                </a:solidFill>
                <a:latin typeface="ＭＳ Ｐゴシック"/>
                <a:ea typeface="ＭＳ Ｐゴシック"/>
                <a:cs typeface="ＭＳ Ｐゴシック"/>
              </a:rPr>
              <a:t>我 要 使 我 那 两 个 见 证 人 ， 穿 着 毛 衣 ， 传 道 一 千 二 百 六 十 天 。</a:t>
            </a:r>
          </a:p>
        </p:txBody>
      </p:sp>
    </p:spTree>
    <p:extLst>
      <p:ext uri="{BB962C8B-B14F-4D97-AF65-F5344CB8AC3E}">
        <p14:creationId xmlns:p14="http://schemas.microsoft.com/office/powerpoint/2010/main" val="2886574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兽的袭击</a:t>
            </a:r>
            <a:r>
              <a:rPr lang="en-US" b="1" dirty="0">
                <a:latin typeface="Arial" charset="0"/>
                <a:ea typeface="ＭＳ Ｐゴシック" charset="0"/>
                <a:cs typeface="ＭＳ Ｐゴシック" charset="0"/>
              </a:rPr>
              <a:t>(11:7)</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latin typeface="ＭＳ Ｐゴシック"/>
                <a:ea typeface="ＭＳ Ｐゴシック"/>
                <a:cs typeface="ＭＳ Ｐゴシック"/>
              </a:rPr>
              <a:t>他 们 作 完 见 证 的 时 候 ， 那 从 无 底 坑 里 上 来 的 兽 必 与 他 们 交 战 ， 并 且 得 胜 ， 把 他 们 杀 了 。</a:t>
            </a:r>
          </a:p>
        </p:txBody>
      </p:sp>
    </p:spTree>
    <p:extLst>
      <p:ext uri="{BB962C8B-B14F-4D97-AF65-F5344CB8AC3E}">
        <p14:creationId xmlns:p14="http://schemas.microsoft.com/office/powerpoint/2010/main" val="1307819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p:spPr>
        <p:txBody>
          <a:bodyPr/>
          <a:lstStyle/>
          <a:p>
            <a:pPr>
              <a:defRPr/>
            </a:pPr>
            <a:r>
              <a:rPr lang="zh-CN" altLang="en-US" b="1" dirty="0">
                <a:effectLst>
                  <a:glow rad="177800">
                    <a:srgbClr val="010201">
                      <a:alpha val="89000"/>
                    </a:srgbClr>
                  </a:glow>
                </a:effectLst>
                <a:latin typeface="Arial" charset="0"/>
                <a:ea typeface="ＭＳ Ｐゴシック" charset="0"/>
                <a:cs typeface="ＭＳ Ｐゴシック" charset="0"/>
              </a:rPr>
              <a:t>两个见证人被杀</a:t>
            </a:r>
            <a:r>
              <a:rPr lang="en-US" b="1" dirty="0">
                <a:effectLst>
                  <a:glow rad="177800">
                    <a:srgbClr val="010201">
                      <a:alpha val="89000"/>
                    </a:srgbClr>
                  </a:glow>
                </a:effectLst>
                <a:latin typeface="Arial" charset="0"/>
                <a:ea typeface="ＭＳ Ｐゴシック" charset="0"/>
                <a:cs typeface="ＭＳ Ｐゴシック" charset="0"/>
              </a:rPr>
              <a:t> (11:8-9)</a:t>
            </a:r>
            <a:endParaRPr lang="en-US" dirty="0">
              <a:effectLst>
                <a:glow rad="177800">
                  <a:srgbClr val="010201">
                    <a:alpha val="89000"/>
                  </a:srgb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875" y="0"/>
            <a:ext cx="9236075" cy="378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8 他 们 的 尸 首 就 倒 在 大 城 里 的 街 上 ； 这 城 按 着 灵 意 叫 所 多 玛 ， 又 叫 埃 及 ， 就 是 他 们 的 主 钉 十 字 架 之 处 。</a:t>
            </a:r>
          </a:p>
          <a:p>
            <a:pPr>
              <a:defRPr/>
            </a:pP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 9 从 各 民 、 各 族 、 各 方 、 各 国 中 ， 有 人 观 看 他 们 的 尸 首 三 天 半 ， 又 不 许 把 尸 首 放 在 坟 墓 里 。</a:t>
            </a: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5513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r>
              <a:rPr lang="zh-CN" altLang="en-US" sz="3200">
                <a:solidFill>
                  <a:schemeClr val="tx1"/>
                </a:solidFill>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11:40</a:t>
            </a:r>
          </a:p>
        </p:txBody>
      </p:sp>
      <p:pic>
        <p:nvPicPr>
          <p:cNvPr id="372738" name="Picture 4" descr="Dan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9"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以色列的敌人们将侵袭她的领土</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
        <p:nvSpPr>
          <p:cNvPr id="7" name="矩形 6"/>
          <p:cNvSpPr/>
          <p:nvPr/>
        </p:nvSpPr>
        <p:spPr>
          <a:xfrm>
            <a:off x="2339975" y="260350"/>
            <a:ext cx="15843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黑海</a:t>
            </a:r>
          </a:p>
        </p:txBody>
      </p:sp>
      <p:sp>
        <p:nvSpPr>
          <p:cNvPr id="8" name="矩形 7"/>
          <p:cNvSpPr/>
          <p:nvPr/>
        </p:nvSpPr>
        <p:spPr>
          <a:xfrm>
            <a:off x="395288" y="2924175"/>
            <a:ext cx="3024187" cy="43338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地中海</a:t>
            </a:r>
          </a:p>
        </p:txBody>
      </p:sp>
      <p:sp>
        <p:nvSpPr>
          <p:cNvPr id="9" name="矩形 8"/>
          <p:cNvSpPr/>
          <p:nvPr/>
        </p:nvSpPr>
        <p:spPr>
          <a:xfrm>
            <a:off x="611188" y="40052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利比亚</a:t>
            </a:r>
          </a:p>
        </p:txBody>
      </p:sp>
      <p:sp>
        <p:nvSpPr>
          <p:cNvPr id="10" name="矩形 9"/>
          <p:cNvSpPr/>
          <p:nvPr/>
        </p:nvSpPr>
        <p:spPr>
          <a:xfrm>
            <a:off x="2627313" y="3933825"/>
            <a:ext cx="576262"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埃及</a:t>
            </a:r>
          </a:p>
        </p:txBody>
      </p:sp>
      <p:sp>
        <p:nvSpPr>
          <p:cNvPr id="11" name="矩形 10"/>
          <p:cNvSpPr/>
          <p:nvPr/>
        </p:nvSpPr>
        <p:spPr>
          <a:xfrm>
            <a:off x="3779838" y="2205038"/>
            <a:ext cx="144462" cy="7191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黎巴嫩</a:t>
            </a:r>
          </a:p>
        </p:txBody>
      </p:sp>
      <p:sp>
        <p:nvSpPr>
          <p:cNvPr id="12" name="矩形 11"/>
          <p:cNvSpPr/>
          <p:nvPr/>
        </p:nvSpPr>
        <p:spPr>
          <a:xfrm>
            <a:off x="4500563" y="2565400"/>
            <a:ext cx="1079500"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叙利亚和伊拉克</a:t>
            </a:r>
          </a:p>
        </p:txBody>
      </p:sp>
      <p:sp>
        <p:nvSpPr>
          <p:cNvPr id="13" name="矩形 12"/>
          <p:cNvSpPr/>
          <p:nvPr/>
        </p:nvSpPr>
        <p:spPr>
          <a:xfrm>
            <a:off x="4356100" y="3429000"/>
            <a:ext cx="792163"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约旦</a:t>
            </a:r>
          </a:p>
        </p:txBody>
      </p:sp>
      <p:sp>
        <p:nvSpPr>
          <p:cNvPr id="14" name="矩形 13"/>
          <p:cNvSpPr/>
          <p:nvPr/>
        </p:nvSpPr>
        <p:spPr>
          <a:xfrm>
            <a:off x="3995738" y="4221163"/>
            <a:ext cx="1368425"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沙特阿拉伯</a:t>
            </a:r>
          </a:p>
        </p:txBody>
      </p:sp>
      <p:sp>
        <p:nvSpPr>
          <p:cNvPr id="15" name="矩形 14"/>
          <p:cNvSpPr/>
          <p:nvPr/>
        </p:nvSpPr>
        <p:spPr>
          <a:xfrm>
            <a:off x="4284663" y="5300663"/>
            <a:ext cx="792162" cy="10080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红海</a:t>
            </a:r>
          </a:p>
        </p:txBody>
      </p:sp>
      <p:sp>
        <p:nvSpPr>
          <p:cNvPr id="16" name="矩形 15"/>
          <p:cNvSpPr/>
          <p:nvPr/>
        </p:nvSpPr>
        <p:spPr>
          <a:xfrm>
            <a:off x="3563938" y="6165850"/>
            <a:ext cx="720725"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苏丹</a:t>
            </a:r>
          </a:p>
        </p:txBody>
      </p:sp>
    </p:spTree>
    <p:extLst>
      <p:ext uri="{BB962C8B-B14F-4D97-AF65-F5344CB8AC3E}">
        <p14:creationId xmlns:p14="http://schemas.microsoft.com/office/powerpoint/2010/main" val="1535197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r>
              <a:rPr lang="zh-CN" altLang="en-US" sz="4000">
                <a:latin typeface="SimSun" charset="0"/>
                <a:ea typeface="ＭＳ Ｐゴシック" charset="0"/>
                <a:cs typeface="SimSun" charset="0"/>
              </a:rPr>
              <a:t>但以理书</a:t>
            </a:r>
            <a:br>
              <a:rPr lang="en-US" altLang="zh-CN" sz="4000">
                <a:latin typeface="SimSun" charset="0"/>
                <a:ea typeface="ＭＳ Ｐゴシック" charset="0"/>
                <a:cs typeface="SimSun" charset="0"/>
              </a:rPr>
            </a:br>
            <a:r>
              <a:rPr lang="en-US" altLang="zh-CN" sz="4000">
                <a:latin typeface="Arial" charset="0"/>
                <a:ea typeface="ＭＳ Ｐゴシック" charset="0"/>
                <a:cs typeface="ＭＳ Ｐゴシック" charset="0"/>
              </a:rPr>
              <a:t>1</a:t>
            </a:r>
            <a:r>
              <a:rPr lang="en-US" altLang="zh-CN" sz="3600">
                <a:latin typeface="Arial" charset="0"/>
                <a:ea typeface="ＭＳ Ｐゴシック" charset="0"/>
                <a:cs typeface="ＭＳ Ｐゴシック" charset="0"/>
              </a:rPr>
              <a:t>1:40-45</a:t>
            </a:r>
          </a:p>
        </p:txBody>
      </p:sp>
      <p:pic>
        <p:nvPicPr>
          <p:cNvPr id="374786" name="Picture 4" descr="Dan11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pPr>
            <a:r>
              <a:rPr lang="zh-CN" altLang="en-US" sz="3200">
                <a:solidFill>
                  <a:srgbClr val="FFFFFF"/>
                </a:solidFill>
                <a:effectLst>
                  <a:outerShdw blurRad="38100" dist="38100" dir="2700000" algn="tl">
                    <a:srgbClr val="000000"/>
                  </a:outerShdw>
                </a:effectLst>
                <a:latin typeface="SimSun" charset="0"/>
                <a:cs typeface="SimSun" charset="0"/>
              </a:rPr>
              <a:t>在地中海的船只将有一场战役</a:t>
            </a:r>
          </a:p>
        </p:txBody>
      </p:sp>
      <p:sp>
        <p:nvSpPr>
          <p:cNvPr id="7" name="矩形 6"/>
          <p:cNvSpPr>
            <a:spLocks noChangeArrowheads="1"/>
          </p:cNvSpPr>
          <p:nvPr/>
        </p:nvSpPr>
        <p:spPr bwMode="auto">
          <a:xfrm>
            <a:off x="395288" y="2276475"/>
            <a:ext cx="2447925" cy="504825"/>
          </a:xfrm>
          <a:prstGeom prst="rect">
            <a:avLst/>
          </a:prstGeom>
          <a:gradFill rotWithShape="1">
            <a:gsLst>
              <a:gs pos="0">
                <a:srgbClr val="B7C4FF"/>
              </a:gs>
              <a:gs pos="35001">
                <a:srgbClr val="CBD4FF"/>
              </a:gs>
              <a:gs pos="100000">
                <a:srgbClr val="E8ECFF"/>
              </a:gs>
            </a:gsLst>
            <a:lin ang="16200000" scaled="1"/>
          </a:gradFill>
          <a:ln w="9525">
            <a:solidFill>
              <a:srgbClr val="A7B2FB"/>
            </a:solidFill>
            <a:miter lim="800000"/>
            <a:headEnd/>
            <a:tailEnd/>
          </a:ln>
          <a:effectLst>
            <a:outerShdw blurRad="63500" dist="20000" dir="5400000" rotWithShape="0">
              <a:srgbClr val="000000">
                <a:alpha val="37999"/>
              </a:srgbClr>
            </a:outerShdw>
          </a:effectLst>
        </p:spPr>
        <p:txBody>
          <a:bodyPr anchor="ctr"/>
          <a:lstStyle/>
          <a:p>
            <a:pPr algn="ctr" eaLnBrk="1" hangingPunct="1">
              <a:defRPr/>
            </a:pPr>
            <a:r>
              <a:rPr lang="zh-CN" altLang="en-US" sz="2000">
                <a:solidFill>
                  <a:srgbClr val="000080"/>
                </a:solidFill>
                <a:latin typeface="Arial"/>
                <a:cs typeface="+mn-cs"/>
              </a:rPr>
              <a:t>地中海</a:t>
            </a:r>
          </a:p>
        </p:txBody>
      </p:sp>
      <p:sp>
        <p:nvSpPr>
          <p:cNvPr id="8" name="矩形 7"/>
          <p:cNvSpPr/>
          <p:nvPr/>
        </p:nvSpPr>
        <p:spPr>
          <a:xfrm>
            <a:off x="4067175" y="3284538"/>
            <a:ext cx="360363" cy="5048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西奈</a:t>
            </a:r>
          </a:p>
        </p:txBody>
      </p:sp>
      <p:sp>
        <p:nvSpPr>
          <p:cNvPr id="9" name="矩形 8"/>
          <p:cNvSpPr/>
          <p:nvPr/>
        </p:nvSpPr>
        <p:spPr>
          <a:xfrm>
            <a:off x="2916238" y="4221163"/>
            <a:ext cx="792162"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400">
                <a:solidFill>
                  <a:srgbClr val="000000"/>
                </a:solidFill>
                <a:ea typeface="ＭＳ Ｐゴシック" charset="0"/>
                <a:cs typeface="ＭＳ Ｐゴシック" charset="0"/>
              </a:rPr>
              <a:t>埃及</a:t>
            </a:r>
          </a:p>
        </p:txBody>
      </p:sp>
      <p:sp>
        <p:nvSpPr>
          <p:cNvPr id="10" name="矩形 9"/>
          <p:cNvSpPr/>
          <p:nvPr/>
        </p:nvSpPr>
        <p:spPr>
          <a:xfrm>
            <a:off x="4284663" y="5949950"/>
            <a:ext cx="935037" cy="3587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苏丹</a:t>
            </a:r>
          </a:p>
        </p:txBody>
      </p:sp>
      <p:sp>
        <p:nvSpPr>
          <p:cNvPr id="11" name="矩形 10"/>
          <p:cNvSpPr/>
          <p:nvPr/>
        </p:nvSpPr>
        <p:spPr>
          <a:xfrm>
            <a:off x="971550" y="6524625"/>
            <a:ext cx="720725" cy="7302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000">
                <a:solidFill>
                  <a:srgbClr val="000000"/>
                </a:solidFill>
                <a:ea typeface="ＭＳ Ｐゴシック" charset="0"/>
                <a:cs typeface="ＭＳ Ｐゴシック" charset="0"/>
              </a:rPr>
              <a:t>耶路撒冷</a:t>
            </a:r>
          </a:p>
        </p:txBody>
      </p:sp>
      <p:sp>
        <p:nvSpPr>
          <p:cNvPr id="12" name="矩形 11"/>
          <p:cNvSpPr/>
          <p:nvPr/>
        </p:nvSpPr>
        <p:spPr>
          <a:xfrm>
            <a:off x="250825" y="4292600"/>
            <a:ext cx="576263" cy="5762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dirty="0">
                <a:solidFill>
                  <a:srgbClr val="000000"/>
                </a:solidFill>
                <a:ea typeface="ＭＳ Ｐゴシック" charset="0"/>
                <a:cs typeface="ＭＳ Ｐゴシック" charset="0"/>
              </a:rPr>
              <a:t>大量俄罗斯人从水陆发起攻击和占领领土</a:t>
            </a:r>
          </a:p>
        </p:txBody>
      </p:sp>
      <p:sp>
        <p:nvSpPr>
          <p:cNvPr id="13" name="矩形 12"/>
          <p:cNvSpPr/>
          <p:nvPr/>
        </p:nvSpPr>
        <p:spPr>
          <a:xfrm>
            <a:off x="539750" y="4005263"/>
            <a:ext cx="647700" cy="28733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dirty="0">
                <a:solidFill>
                  <a:srgbClr val="000000"/>
                </a:solidFill>
                <a:ea typeface="ＭＳ Ｐゴシック" charset="0"/>
                <a:cs typeface="ＭＳ Ｐゴシック" charset="0"/>
              </a:rPr>
              <a:t>俄罗斯水陆袭击</a:t>
            </a:r>
          </a:p>
        </p:txBody>
      </p:sp>
      <p:sp>
        <p:nvSpPr>
          <p:cNvPr id="14" name="矩形 13"/>
          <p:cNvSpPr/>
          <p:nvPr/>
        </p:nvSpPr>
        <p:spPr>
          <a:xfrm>
            <a:off x="1979613" y="43656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dirty="0">
                <a:solidFill>
                  <a:srgbClr val="000000"/>
                </a:solidFill>
                <a:ea typeface="ＭＳ Ｐゴシック" charset="0"/>
                <a:cs typeface="ＭＳ Ｐゴシック" charset="0"/>
              </a:rPr>
              <a:t>俄罗斯水陆攻击</a:t>
            </a:r>
          </a:p>
        </p:txBody>
      </p:sp>
      <p:sp>
        <p:nvSpPr>
          <p:cNvPr id="15" name="矩形 14"/>
          <p:cNvSpPr/>
          <p:nvPr/>
        </p:nvSpPr>
        <p:spPr>
          <a:xfrm>
            <a:off x="1979613" y="4005263"/>
            <a:ext cx="647700"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大马士革</a:t>
            </a:r>
          </a:p>
        </p:txBody>
      </p:sp>
      <p:sp>
        <p:nvSpPr>
          <p:cNvPr id="16" name="矩形 15"/>
          <p:cNvSpPr/>
          <p:nvPr/>
        </p:nvSpPr>
        <p:spPr>
          <a:xfrm>
            <a:off x="1187450" y="3933825"/>
            <a:ext cx="2889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西顿</a:t>
            </a:r>
          </a:p>
        </p:txBody>
      </p:sp>
      <p:sp>
        <p:nvSpPr>
          <p:cNvPr id="17" name="矩形 16"/>
          <p:cNvSpPr/>
          <p:nvPr/>
        </p:nvSpPr>
        <p:spPr>
          <a:xfrm>
            <a:off x="1187450" y="4941888"/>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dirty="0">
                <a:solidFill>
                  <a:srgbClr val="000000"/>
                </a:solidFill>
                <a:ea typeface="ＭＳ Ｐゴシック" charset="0"/>
                <a:cs typeface="ＭＳ Ｐゴシック" charset="0"/>
              </a:rPr>
              <a:t>俄罗斯水陆</a:t>
            </a:r>
          </a:p>
        </p:txBody>
      </p:sp>
      <p:sp>
        <p:nvSpPr>
          <p:cNvPr id="18" name="矩形 17"/>
          <p:cNvSpPr/>
          <p:nvPr/>
        </p:nvSpPr>
        <p:spPr>
          <a:xfrm>
            <a:off x="1908175" y="4868863"/>
            <a:ext cx="287338" cy="3603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加利利海</a:t>
            </a:r>
          </a:p>
        </p:txBody>
      </p:sp>
      <p:sp>
        <p:nvSpPr>
          <p:cNvPr id="19" name="矩形 18"/>
          <p:cNvSpPr/>
          <p:nvPr/>
        </p:nvSpPr>
        <p:spPr>
          <a:xfrm>
            <a:off x="1619250" y="5589588"/>
            <a:ext cx="144463"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约旦河</a:t>
            </a:r>
          </a:p>
        </p:txBody>
      </p:sp>
      <p:sp>
        <p:nvSpPr>
          <p:cNvPr id="20" name="矩形 19"/>
          <p:cNvSpPr/>
          <p:nvPr/>
        </p:nvSpPr>
        <p:spPr>
          <a:xfrm>
            <a:off x="1258888" y="6165850"/>
            <a:ext cx="504825" cy="2159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伯利恒</a:t>
            </a:r>
          </a:p>
        </p:txBody>
      </p:sp>
    </p:spTree>
    <p:extLst>
      <p:ext uri="{BB962C8B-B14F-4D97-AF65-F5344CB8AC3E}">
        <p14:creationId xmlns:p14="http://schemas.microsoft.com/office/powerpoint/2010/main" val="4111494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33400"/>
            <a:ext cx="8229600" cy="1143000"/>
          </a:xfrm>
        </p:spPr>
        <p:txBody>
          <a:bodyPr/>
          <a:lstStyle/>
          <a:p>
            <a:pPr eaLnBrk="1" hangingPunct="1"/>
            <a:r>
              <a:rPr lang="zh-CN" altLang="en-US">
                <a:latin typeface="SimSun" charset="0"/>
                <a:ea typeface="ＭＳ Ｐゴシック" charset="0"/>
                <a:cs typeface="SimSun" charset="0"/>
              </a:rPr>
              <a:t>由东由西而来</a:t>
            </a:r>
            <a:r>
              <a:rPr lang="en-US" altLang="zh-CN">
                <a:latin typeface="Arial" charset="0"/>
                <a:ea typeface="ＭＳ Ｐゴシック" charset="0"/>
                <a:cs typeface="ＭＳ Ｐゴシック" charset="0"/>
              </a:rPr>
              <a:t>(</a:t>
            </a:r>
            <a:r>
              <a:rPr lang="zh-CN" altLang="en-US">
                <a:latin typeface="SimSun" charset="0"/>
                <a:ea typeface="ＭＳ Ｐゴシック" charset="0"/>
                <a:cs typeface="SimSun" charset="0"/>
              </a:rPr>
              <a:t>但以理书</a:t>
            </a:r>
            <a:r>
              <a:rPr lang="en-US" altLang="zh-CN" sz="3600">
                <a:latin typeface="Arial" charset="0"/>
                <a:ea typeface="ＭＳ Ｐゴシック" charset="0"/>
                <a:cs typeface="ＭＳ Ｐゴシック" charset="0"/>
              </a:rPr>
              <a:t>11:44</a:t>
            </a:r>
            <a:r>
              <a:rPr lang="en-US" altLang="zh-CN">
                <a:latin typeface="Arial" charset="0"/>
                <a:ea typeface="ＭＳ Ｐゴシック" charset="0"/>
                <a:cs typeface="ＭＳ Ｐゴシック" charset="0"/>
              </a:rPr>
              <a:t>)</a:t>
            </a:r>
          </a:p>
        </p:txBody>
      </p:sp>
      <p:pic>
        <p:nvPicPr>
          <p:cNvPr id="376834" name="Picture 3" descr="Dan11000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6835" name="Picture 4" descr="Dan11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6"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543</a:t>
            </a:r>
          </a:p>
        </p:txBody>
      </p:sp>
      <p:sp>
        <p:nvSpPr>
          <p:cNvPr id="8" name="矩形标注 7"/>
          <p:cNvSpPr/>
          <p:nvPr/>
        </p:nvSpPr>
        <p:spPr>
          <a:xfrm>
            <a:off x="1331913" y="2924175"/>
            <a:ext cx="1008062" cy="576263"/>
          </a:xfrm>
          <a:prstGeom prst="wedgeRectCallou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复兴的罗马帝国的十个国家</a:t>
            </a:r>
          </a:p>
        </p:txBody>
      </p:sp>
      <p:sp>
        <p:nvSpPr>
          <p:cNvPr id="9" name="矩形 8"/>
          <p:cNvSpPr/>
          <p:nvPr/>
        </p:nvSpPr>
        <p:spPr>
          <a:xfrm>
            <a:off x="1835150" y="5589588"/>
            <a:ext cx="720725" cy="142875"/>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利比亚</a:t>
            </a:r>
          </a:p>
        </p:txBody>
      </p:sp>
      <p:sp>
        <p:nvSpPr>
          <p:cNvPr id="10" name="矩形 9"/>
          <p:cNvSpPr/>
          <p:nvPr/>
        </p:nvSpPr>
        <p:spPr>
          <a:xfrm>
            <a:off x="2916238" y="5661025"/>
            <a:ext cx="503237" cy="1444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埃及</a:t>
            </a:r>
          </a:p>
        </p:txBody>
      </p:sp>
      <p:sp>
        <p:nvSpPr>
          <p:cNvPr id="11" name="矩形 10"/>
          <p:cNvSpPr/>
          <p:nvPr/>
        </p:nvSpPr>
        <p:spPr>
          <a:xfrm>
            <a:off x="395288" y="4581525"/>
            <a:ext cx="647700"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地中海</a:t>
            </a:r>
          </a:p>
        </p:txBody>
      </p:sp>
      <p:sp>
        <p:nvSpPr>
          <p:cNvPr id="12" name="矩形 11"/>
          <p:cNvSpPr/>
          <p:nvPr/>
        </p:nvSpPr>
        <p:spPr>
          <a:xfrm>
            <a:off x="3924300" y="5445125"/>
            <a:ext cx="287338"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西奈</a:t>
            </a:r>
          </a:p>
        </p:txBody>
      </p:sp>
      <p:sp>
        <p:nvSpPr>
          <p:cNvPr id="13" name="矩形 12"/>
          <p:cNvSpPr/>
          <p:nvPr/>
        </p:nvSpPr>
        <p:spPr>
          <a:xfrm>
            <a:off x="3203575" y="2781300"/>
            <a:ext cx="1296988" cy="287338"/>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黑海</a:t>
            </a:r>
          </a:p>
        </p:txBody>
      </p:sp>
      <p:sp>
        <p:nvSpPr>
          <p:cNvPr id="14" name="矩形 13"/>
          <p:cNvSpPr/>
          <p:nvPr/>
        </p:nvSpPr>
        <p:spPr>
          <a:xfrm>
            <a:off x="6804025" y="3141663"/>
            <a:ext cx="1081088" cy="6477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dirty="0">
                <a:solidFill>
                  <a:srgbClr val="000000"/>
                </a:solidFill>
                <a:latin typeface="SimSun" charset="0"/>
                <a:ea typeface="ＭＳ Ｐゴシック" charset="0"/>
                <a:cs typeface="SimSun" charset="0"/>
              </a:rPr>
              <a:t>红色的中国和东方的</a:t>
            </a:r>
            <a:endParaRPr lang="en-US" altLang="zh-CN" sz="1200" dirty="0">
              <a:solidFill>
                <a:srgbClr val="000000"/>
              </a:solidFill>
              <a:latin typeface="SimSun" charset="0"/>
              <a:ea typeface="ＭＳ Ｐゴシック" charset="0"/>
              <a:cs typeface="SimSun" charset="0"/>
            </a:endParaRPr>
          </a:p>
          <a:p>
            <a:pPr algn="ctr" eaLnBrk="1" hangingPunct="1"/>
            <a:r>
              <a:rPr lang="zh-CN" altLang="en-US" sz="1200" dirty="0">
                <a:solidFill>
                  <a:srgbClr val="000000"/>
                </a:solidFill>
                <a:latin typeface="SimSun" charset="0"/>
                <a:ea typeface="ＭＳ Ｐゴシック" charset="0"/>
                <a:cs typeface="SimSun" charset="0"/>
              </a:rPr>
              <a:t>联盟</a:t>
            </a:r>
          </a:p>
        </p:txBody>
      </p:sp>
      <p:cxnSp>
        <p:nvCxnSpPr>
          <p:cNvPr id="16" name="直接箭头连接符 15"/>
          <p:cNvCxnSpPr>
            <a:cxnSpLocks noChangeShapeType="1"/>
            <a:stCxn id="14" idx="2"/>
          </p:cNvCxnSpPr>
          <p:nvPr/>
        </p:nvCxnSpPr>
        <p:spPr bwMode="auto">
          <a:xfrm rot="5400000">
            <a:off x="7181850" y="3843338"/>
            <a:ext cx="215900" cy="1079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7" name="矩形 16"/>
          <p:cNvSpPr/>
          <p:nvPr/>
        </p:nvSpPr>
        <p:spPr>
          <a:xfrm>
            <a:off x="5508625" y="4652963"/>
            <a:ext cx="503238" cy="144462"/>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伊朗</a:t>
            </a:r>
          </a:p>
        </p:txBody>
      </p:sp>
      <p:sp>
        <p:nvSpPr>
          <p:cNvPr id="18" name="矩形 17"/>
          <p:cNvSpPr/>
          <p:nvPr/>
        </p:nvSpPr>
        <p:spPr>
          <a:xfrm>
            <a:off x="7380288" y="5084763"/>
            <a:ext cx="720725" cy="43180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霍尔木兹海峡</a:t>
            </a:r>
          </a:p>
        </p:txBody>
      </p:sp>
      <p:sp>
        <p:nvSpPr>
          <p:cNvPr id="19" name="矩形 18"/>
          <p:cNvSpPr/>
          <p:nvPr/>
        </p:nvSpPr>
        <p:spPr>
          <a:xfrm>
            <a:off x="6011863" y="5229225"/>
            <a:ext cx="360362" cy="36036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zh-CN" altLang="en-US" sz="1200">
                <a:solidFill>
                  <a:srgbClr val="000000"/>
                </a:solidFill>
                <a:ea typeface="ＭＳ Ｐゴシック" charset="0"/>
                <a:cs typeface="ＭＳ Ｐゴシック" charset="0"/>
              </a:rPr>
              <a:t>波斯湾</a:t>
            </a:r>
          </a:p>
        </p:txBody>
      </p:sp>
    </p:spTree>
    <p:extLst>
      <p:ext uri="{BB962C8B-B14F-4D97-AF65-F5344CB8AC3E}">
        <p14:creationId xmlns:p14="http://schemas.microsoft.com/office/powerpoint/2010/main" val="532793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122506" y="192135"/>
            <a:ext cx="5601622" cy="1772816"/>
          </a:xfrm>
          <a:extLst/>
        </p:spPr>
        <p:txBody>
          <a:bodyPr/>
          <a:lstStyle/>
          <a:p>
            <a:pPr>
              <a:defRPr/>
            </a:pPr>
            <a:r>
              <a:rPr lang="zh-TW" altLang="en-US" b="1" dirty="0">
                <a:effectLst>
                  <a:glow rad="101600">
                    <a:schemeClr val="tx1">
                      <a:alpha val="75000"/>
                    </a:schemeClr>
                  </a:glow>
                </a:effectLst>
                <a:latin typeface="Arial" charset="0"/>
                <a:ea typeface="ＭＳ Ｐゴシック" charset="0"/>
              </a:rPr>
              <a:t>有一把利剑从他口中吐出来， 他要用这剑击打列国</a:t>
            </a:r>
            <a:endParaRPr lang="en-US" b="1" dirty="0">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179512" y="3810232"/>
            <a:ext cx="5601622" cy="2787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01600">
                    <a:srgbClr val="000000">
                      <a:alpha val="75000"/>
                    </a:srgbClr>
                  </a:glow>
                </a:effectLst>
                <a:latin typeface="Arial" charset="0"/>
                <a:ea typeface="ＭＳ Ｐゴシック" charset="0"/>
              </a:rPr>
              <a:t>他必用铁杖治理他们； 并且还要踹全能 神烈怒的压酒池</a:t>
            </a:r>
            <a:r>
              <a:rPr lang="en-US" altLang="ja-JP" b="1" dirty="0">
                <a:solidFill>
                  <a:srgbClr val="FFFFFF"/>
                </a:solidFill>
                <a:effectLst>
                  <a:glow rad="101600">
                    <a:srgbClr val="000000">
                      <a:alpha val="75000"/>
                    </a:srgbClr>
                  </a:glow>
                </a:effectLst>
                <a:latin typeface="Arial" charset="0"/>
                <a:ea typeface="ＭＳ Ｐゴシック" charset="0"/>
              </a:rPr>
              <a:t>(19:15).</a:t>
            </a:r>
            <a:endParaRPr lang="en-US"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064020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40" name="Rectangle 17"/>
          <p:cNvSpPr>
            <a:spLocks noGrp="1" noChangeArrowheads="1"/>
          </p:cNvSpPr>
          <p:nvPr>
            <p:ph type="title" idx="4294967295"/>
          </p:nvPr>
        </p:nvSpPr>
        <p:spPr>
          <a:xfrm>
            <a:off x="0" y="5126442"/>
            <a:ext cx="4499992" cy="1700212"/>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2800" b="1" dirty="0">
                <a:solidFill>
                  <a:schemeClr val="bg1"/>
                </a:solidFill>
                <a:effectLst/>
                <a:latin typeface="Arial" charset="0"/>
                <a:ea typeface="ＭＳ Ｐゴシック" charset="0"/>
              </a:rPr>
              <a:t>所有的王国都会同时灭亡！</a:t>
            </a:r>
            <a:endParaRPr lang="en-US" sz="2800" b="1" dirty="0">
              <a:solidFill>
                <a:schemeClr val="bg1"/>
              </a:solidFill>
              <a:effectLst/>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zh-CN" altLang="en-US" sz="9600" b="1" dirty="0">
                <a:solidFill>
                  <a:srgbClr val="FFCCFF"/>
                </a:solidFill>
                <a:latin typeface="Century Gothic" charset="0"/>
                <a:ea typeface="Osaka" charset="0"/>
                <a:cs typeface="Osaka" charset="0"/>
              </a:rPr>
              <a:t>敌基督的活动</a:t>
            </a:r>
            <a:endParaRPr lang="en-US" dirty="0">
              <a:latin typeface="Century Gothic" charset="0"/>
              <a:ea typeface="Osaka" charset="0"/>
              <a:cs typeface="Osaka" charset="0"/>
            </a:endParaRPr>
          </a:p>
        </p:txBody>
      </p:sp>
      <p:sp>
        <p:nvSpPr>
          <p:cNvPr id="481282" name="Text Box 4"/>
          <p:cNvSpPr txBox="1">
            <a:spLocks noChangeArrowheads="1"/>
          </p:cNvSpPr>
          <p:nvPr/>
        </p:nvSpPr>
        <p:spPr bwMode="auto">
          <a:xfrm>
            <a:off x="8520113" y="39688"/>
            <a:ext cx="523875"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570371" name="Picture 2" descr="Rev 19 antichrist thrown in L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7"/>
              </a:schemeClr>
            </a:outerShdw>
          </a:effectLst>
        </p:spPr>
        <p:txBody>
          <a:bodyPr/>
          <a:lstStyle/>
          <a:p>
            <a:r>
              <a:rPr lang="zh-CN" altLang="en-US" sz="4000" b="1">
                <a:effectLst>
                  <a:outerShdw blurRad="38100" dist="38100" dir="2700000" algn="tl">
                    <a:srgbClr val="808080"/>
                  </a:outerShdw>
                </a:effectLst>
                <a:latin typeface="Arial" charset="0"/>
                <a:ea typeface="ＭＳ Ｐゴシック" charset="0"/>
                <a:cs typeface="Arial" charset="0"/>
              </a:rPr>
              <a:t>到硫磺的火湖里兽和假先知投</a:t>
            </a:r>
            <a:r>
              <a:rPr lang="en-US" sz="3600" b="1">
                <a:latin typeface="Arial" charset="0"/>
                <a:ea typeface="ＭＳ Ｐゴシック" charset="0"/>
                <a:cs typeface="ＭＳ Ｐゴシック" charset="0"/>
              </a:rPr>
              <a:t>(19:20)</a:t>
            </a:r>
            <a:endParaRPr lang="en-US" sz="4000">
              <a:latin typeface="Times New Roman" charset="0"/>
              <a:ea typeface="ＭＳ Ｐゴシック" charset="0"/>
              <a:cs typeface="ＭＳ Ｐゴシック" charset="0"/>
            </a:endParaRPr>
          </a:p>
        </p:txBody>
      </p:sp>
      <p:pic>
        <p:nvPicPr>
          <p:cNvPr id="570373" name="Picture 1" descr="Rev 19.19 Beast 7 head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4"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87273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zh-CN" altLang="en-US" dirty="0">
                <a:solidFill>
                  <a:srgbClr val="FFFFFF"/>
                </a:solidFill>
                <a:latin typeface="Arial" charset="0"/>
                <a:ea typeface="ＭＳ Ｐゴシック" charset="0"/>
                <a:cs typeface="Arial" charset="0"/>
              </a:rPr>
              <a:t>敌基督到底是谁呢？</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04507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rot="-1203942">
            <a:off x="2133600" y="1624702"/>
            <a:ext cx="5791200" cy="3862596"/>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24500" b="1" dirty="0">
                <a:solidFill>
                  <a:srgbClr val="FFFFFF"/>
                </a:solidFill>
                <a:effectLst>
                  <a:outerShdw blurRad="38100" dist="38100" dir="2700000" algn="tl">
                    <a:srgbClr val="000000">
                      <a:alpha val="43137"/>
                    </a:srgbClr>
                  </a:outerShdw>
                </a:effectLst>
                <a:latin typeface="Matisse ITC" charset="0"/>
              </a:rPr>
              <a:t>666</a:t>
            </a:r>
            <a:endParaRPr lang="en-US" sz="3200" b="1" dirty="0">
              <a:solidFill>
                <a:srgbClr val="FFFFFF"/>
              </a:solidFill>
              <a:effectLst>
                <a:outerShdw blurRad="38100" dist="38100" dir="2700000" algn="tl">
                  <a:srgbClr val="000000">
                    <a:alpha val="43137"/>
                  </a:srgbClr>
                </a:outerShdw>
              </a:effectLst>
              <a:latin typeface="Times New Roman" charset="0"/>
            </a:endParaRPr>
          </a:p>
        </p:txBody>
      </p:sp>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788484" name="Text Box 4"/>
          <p:cNvSpPr txBox="1">
            <a:spLocks noChangeArrowheads="1"/>
          </p:cNvSpPr>
          <p:nvPr/>
        </p:nvSpPr>
        <p:spPr bwMode="auto">
          <a:xfrm>
            <a:off x="1062410" y="777639"/>
            <a:ext cx="22098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8000" dirty="0">
                <a:solidFill>
                  <a:srgbClr val="FFFFFF"/>
                </a:solidFill>
                <a:latin typeface="Times New Roman" charset="0"/>
              </a:rPr>
              <a:t>假！</a:t>
            </a:r>
            <a:endParaRPr lang="en-US" sz="8000" dirty="0">
              <a:solidFill>
                <a:srgbClr val="FFFFFF"/>
              </a:solidFill>
              <a:latin typeface="Times New Roman" charset="0"/>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zh-CN" altLang="en-US" sz="4800" b="1" dirty="0">
                <a:latin typeface="Arial" charset="0"/>
                <a:ea typeface="ＭＳ Ｐゴシック" charset="0"/>
                <a:cs typeface="Arial" charset="0"/>
              </a:rPr>
              <a:t>以下的片段会说明某些人怎么把“兽”属灵化。。。</a:t>
            </a:r>
            <a:endParaRPr lang="en-US" sz="4800" b="1" dirty="0">
              <a:latin typeface="Arial" charset="0"/>
              <a:ea typeface="ＭＳ Ｐゴシック" charset="0"/>
              <a:cs typeface="Arial" charset="0"/>
            </a:endParaRPr>
          </a:p>
        </p:txBody>
      </p:sp>
    </p:spTree>
    <p:extLst>
      <p:ext uri="{BB962C8B-B14F-4D97-AF65-F5344CB8AC3E}">
        <p14:creationId xmlns:p14="http://schemas.microsoft.com/office/powerpoint/2010/main" val="713825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8483"/>
                                        </p:tgtEl>
                                        <p:attrNameLst>
                                          <p:attrName>style.visibility</p:attrName>
                                        </p:attrNameLst>
                                      </p:cBhvr>
                                      <p:to>
                                        <p:strVal val="visible"/>
                                      </p:to>
                                    </p:set>
                                    <p:anim calcmode="lin" valueType="num">
                                      <p:cBhvr>
                                        <p:cTn id="7" dur="500" fill="hold"/>
                                        <p:tgtEl>
                                          <p:spTgt spid="788483"/>
                                        </p:tgtEl>
                                        <p:attrNameLst>
                                          <p:attrName>ppt_w</p:attrName>
                                        </p:attrNameLst>
                                      </p:cBhvr>
                                      <p:tavLst>
                                        <p:tav tm="0">
                                          <p:val>
                                            <p:fltVal val="0"/>
                                          </p:val>
                                        </p:tav>
                                        <p:tav tm="100000">
                                          <p:val>
                                            <p:strVal val="#ppt_w"/>
                                          </p:val>
                                        </p:tav>
                                      </p:tavLst>
                                    </p:anim>
                                    <p:anim calcmode="lin" valueType="num">
                                      <p:cBhvr>
                                        <p:cTn id="8" dur="500" fill="hold"/>
                                        <p:tgtEl>
                                          <p:spTgt spid="788483"/>
                                        </p:tgtEl>
                                        <p:attrNameLst>
                                          <p:attrName>ppt_h</p:attrName>
                                        </p:attrNameLst>
                                      </p:cBhvr>
                                      <p:tavLst>
                                        <p:tav tm="0">
                                          <p:val>
                                            <p:fltVal val="0"/>
                                          </p:val>
                                        </p:tav>
                                        <p:tav tm="100000">
                                          <p:val>
                                            <p:strVal val="#ppt_h"/>
                                          </p:val>
                                        </p:tav>
                                      </p:tavLst>
                                    </p:anim>
                                    <p:anim calcmode="lin" valueType="num">
                                      <p:cBhvr>
                                        <p:cTn id="9" dur="500" fill="hold"/>
                                        <p:tgtEl>
                                          <p:spTgt spid="788483"/>
                                        </p:tgtEl>
                                        <p:attrNameLst>
                                          <p:attrName>ppt_x</p:attrName>
                                        </p:attrNameLst>
                                      </p:cBhvr>
                                      <p:tavLst>
                                        <p:tav tm="0">
                                          <p:val>
                                            <p:fltVal val="0.5"/>
                                          </p:val>
                                        </p:tav>
                                        <p:tav tm="100000">
                                          <p:val>
                                            <p:strVal val="#ppt_x"/>
                                          </p:val>
                                        </p:tav>
                                      </p:tavLst>
                                    </p:anim>
                                    <p:anim calcmode="lin" valueType="num">
                                      <p:cBhvr>
                                        <p:cTn id="10" dur="500" fill="hold"/>
                                        <p:tgtEl>
                                          <p:spTgt spid="7884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88484"/>
                                        </p:tgtEl>
                                        <p:attrNameLst>
                                          <p:attrName>style.visibility</p:attrName>
                                        </p:attrNameLst>
                                      </p:cBhvr>
                                      <p:to>
                                        <p:strVal val="visible"/>
                                      </p:to>
                                    </p:set>
                                    <p:anim calcmode="lin" valueType="num">
                                      <p:cBhvr>
                                        <p:cTn id="15" dur="500" fill="hold"/>
                                        <p:tgtEl>
                                          <p:spTgt spid="788484"/>
                                        </p:tgtEl>
                                        <p:attrNameLst>
                                          <p:attrName>ppt_x</p:attrName>
                                        </p:attrNameLst>
                                      </p:cBhvr>
                                      <p:tavLst>
                                        <p:tav tm="0">
                                          <p:val>
                                            <p:strVal val="#ppt_x-#ppt_w/2"/>
                                          </p:val>
                                        </p:tav>
                                        <p:tav tm="100000">
                                          <p:val>
                                            <p:strVal val="#ppt_x"/>
                                          </p:val>
                                        </p:tav>
                                      </p:tavLst>
                                    </p:anim>
                                    <p:anim calcmode="lin" valueType="num">
                                      <p:cBhvr>
                                        <p:cTn id="16" dur="500" fill="hold"/>
                                        <p:tgtEl>
                                          <p:spTgt spid="788484"/>
                                        </p:tgtEl>
                                        <p:attrNameLst>
                                          <p:attrName>ppt_y</p:attrName>
                                        </p:attrNameLst>
                                      </p:cBhvr>
                                      <p:tavLst>
                                        <p:tav tm="0">
                                          <p:val>
                                            <p:strVal val="#ppt_y"/>
                                          </p:val>
                                        </p:tav>
                                        <p:tav tm="100000">
                                          <p:val>
                                            <p:strVal val="#ppt_y"/>
                                          </p:val>
                                        </p:tav>
                                      </p:tavLst>
                                    </p:anim>
                                    <p:anim calcmode="lin" valueType="num">
                                      <p:cBhvr>
                                        <p:cTn id="17" dur="500" fill="hold"/>
                                        <p:tgtEl>
                                          <p:spTgt spid="788484"/>
                                        </p:tgtEl>
                                        <p:attrNameLst>
                                          <p:attrName>ppt_w</p:attrName>
                                        </p:attrNameLst>
                                      </p:cBhvr>
                                      <p:tavLst>
                                        <p:tav tm="0">
                                          <p:val>
                                            <p:fltVal val="0"/>
                                          </p:val>
                                        </p:tav>
                                        <p:tav tm="100000">
                                          <p:val>
                                            <p:strVal val="#ppt_w"/>
                                          </p:val>
                                        </p:tav>
                                      </p:tavLst>
                                    </p:anim>
                                    <p:anim calcmode="lin" valueType="num">
                                      <p:cBhvr>
                                        <p:cTn id="18" dur="500" fill="hold"/>
                                        <p:tgtEl>
                                          <p:spTgt spid="7884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animBg="1"/>
      <p:bldP spid="78848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2562" name="Rectangle 4"/>
          <p:cNvSpPr>
            <a:spLocks noGrp="1" noChangeArrowheads="1"/>
          </p:cNvSpPr>
          <p:nvPr>
            <p:ph type="title" idx="4294967295"/>
          </p:nvPr>
        </p:nvSpPr>
        <p:spPr>
          <a:xfrm>
            <a:off x="685800" y="533400"/>
            <a:ext cx="3505200" cy="1200329"/>
          </a:xfrm>
          <a:noFill/>
        </p:spPr>
        <p:txBody>
          <a:bodyPr anchor="t">
            <a:spAutoFit/>
          </a:bodyPr>
          <a:lstStyle/>
          <a:p>
            <a:pPr algn="l">
              <a:spcBef>
                <a:spcPct val="50000"/>
              </a:spcBef>
            </a:pPr>
            <a:r>
              <a:rPr lang="zh-CN" altLang="en-US" sz="7200" b="1" dirty="0">
                <a:solidFill>
                  <a:srgbClr val="FF0000"/>
                </a:solidFill>
                <a:latin typeface="Serpentine" charset="0"/>
                <a:ea typeface="ＭＳ Ｐゴシック" charset="0"/>
                <a:cs typeface="ＭＳ Ｐゴシック" charset="0"/>
              </a:rPr>
              <a:t>大红龙</a:t>
            </a:r>
            <a:r>
              <a:rPr lang="en-US" sz="7200" b="1" dirty="0">
                <a:solidFill>
                  <a:srgbClr val="FF0000"/>
                </a:solidFill>
                <a:latin typeface="Serpentine" charset="0"/>
                <a:ea typeface="ＭＳ Ｐゴシック" charset="0"/>
                <a:cs typeface="ＭＳ Ｐゴシック" charset="0"/>
              </a:rPr>
              <a:t>!</a:t>
            </a:r>
          </a:p>
        </p:txBody>
      </p:sp>
      <p:sp>
        <p:nvSpPr>
          <p:cNvPr id="4" name="Text Box 2"/>
          <p:cNvSpPr txBox="1">
            <a:spLocks noChangeArrowheads="1"/>
          </p:cNvSpPr>
          <p:nvPr/>
        </p:nvSpPr>
        <p:spPr bwMode="auto">
          <a:xfrm>
            <a:off x="179388" y="4076700"/>
            <a:ext cx="7543800" cy="156966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latin typeface="ＭＳ Ｐゴシック"/>
                <a:ea typeface="ＭＳ Ｐゴシック"/>
                <a:cs typeface="ＭＳ Ｐゴシック"/>
              </a:rPr>
              <a:t>撒旦</a:t>
            </a:r>
            <a:r>
              <a:rPr lang="en-US" sz="3200" dirty="0">
                <a:solidFill>
                  <a:srgbClr val="000000"/>
                </a:solidFill>
                <a:latin typeface="ＭＳ Ｐゴシック"/>
                <a:ea typeface="ＭＳ Ｐゴシック"/>
                <a:cs typeface="ＭＳ Ｐゴシック"/>
              </a:rPr>
              <a:t>:</a:t>
            </a:r>
          </a:p>
          <a:p>
            <a:pPr algn="ctr"/>
            <a:r>
              <a:rPr lang="zh-CN" altLang="en-US" sz="3200" dirty="0">
                <a:solidFill>
                  <a:srgbClr val="000000"/>
                </a:solidFill>
                <a:latin typeface="ＭＳ Ｐゴシック"/>
                <a:ea typeface="ＭＳ Ｐゴシック"/>
                <a:cs typeface="ＭＳ Ｐゴシック"/>
              </a:rPr>
              <a:t>神的大敌；凡是真理</a:t>
            </a:r>
            <a:r>
              <a:rPr lang="en-US" altLang="zh-CN"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良善</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神的创造他都厌恶</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恨不得能够把自己称为神</a:t>
            </a:r>
            <a:r>
              <a:rPr lang="en-US" sz="3200" dirty="0">
                <a:solidFill>
                  <a:srgbClr val="000000"/>
                </a:solidFill>
                <a:latin typeface="ＭＳ Ｐゴシック"/>
                <a:ea typeface="ＭＳ Ｐゴシック"/>
                <a:cs typeface="ＭＳ Ｐゴシック"/>
              </a:rPr>
              <a:t>!</a:t>
            </a:r>
            <a:endParaRPr lang="en-US" dirty="0">
              <a:solidFill>
                <a:srgbClr val="000000"/>
              </a:solidFill>
              <a:latin typeface="ＭＳ Ｐゴシック"/>
              <a:ea typeface="ＭＳ Ｐゴシック"/>
              <a:cs typeface="ＭＳ Ｐゴシック"/>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582750" name="Clip" r:id="rId4" imgW="5595120" imgH="4982760" progId="">
                  <p:embed/>
                </p:oleObj>
              </mc:Choice>
              <mc:Fallback>
                <p:oleObj name="Clip" r:id="rId4" imgW="5595120" imgH="4982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55448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zh-CN" altLang="en-US" sz="6600" dirty="0">
                <a:solidFill>
                  <a:srgbClr val="FF0000"/>
                </a:solidFill>
                <a:latin typeface="Xerox Serif Wide" charset="0"/>
                <a:ea typeface="ＭＳ Ｐゴシック" charset="0"/>
                <a:cs typeface="ＭＳ Ｐゴシック" charset="0"/>
              </a:rPr>
              <a:t>如果把兽给属灵化</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val="0"/>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1037811" y="188913"/>
            <a:ext cx="7046188" cy="2554545"/>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兽</a:t>
            </a:r>
            <a:r>
              <a:rPr lang="en-US" sz="3200" dirty="0">
                <a:solidFill>
                  <a:srgbClr val="000000"/>
                </a:solidFill>
              </a:rPr>
              <a:t>:</a:t>
            </a:r>
          </a:p>
          <a:p>
            <a:pPr algn="ctr"/>
            <a:r>
              <a:rPr lang="zh-CN" altLang="en-US" sz="3200" dirty="0">
                <a:solidFill>
                  <a:srgbClr val="000000"/>
                </a:solidFill>
              </a:rPr>
              <a:t>世界的政治制度。除了那些属于羔羊的，这政治要求和得到一切的敬拜与顺从，目的是让撒旦把整个世界给掌握在手中。</a:t>
            </a:r>
            <a:endParaRPr lang="en-US" dirty="0">
              <a:solidFill>
                <a:srgbClr val="000000"/>
              </a:solidFill>
              <a:latin typeface="Times New Roman" charset="0"/>
            </a:endParaRPr>
          </a:p>
        </p:txBody>
      </p:sp>
    </p:spTree>
    <p:extLst>
      <p:ext uri="{BB962C8B-B14F-4D97-AF65-F5344CB8AC3E}">
        <p14:creationId xmlns:p14="http://schemas.microsoft.com/office/powerpoint/2010/main" val="855270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6658" name="Rectangle 5"/>
          <p:cNvSpPr>
            <a:spLocks noGrp="1" noChangeArrowheads="1"/>
          </p:cNvSpPr>
          <p:nvPr>
            <p:ph type="title" idx="4294967295"/>
          </p:nvPr>
        </p:nvSpPr>
        <p:spPr>
          <a:xfrm>
            <a:off x="5364163" y="4225925"/>
            <a:ext cx="3455987" cy="1569660"/>
          </a:xfrm>
          <a:noFill/>
        </p:spPr>
        <p:txBody>
          <a:bodyPr anchor="t">
            <a:spAutoFit/>
          </a:bodyPr>
          <a:lstStyle/>
          <a:p>
            <a:pPr algn="l">
              <a:spcBef>
                <a:spcPct val="50000"/>
              </a:spcBef>
            </a:pPr>
            <a:r>
              <a:rPr lang="zh-CN" altLang="en-US" sz="4800" b="1" dirty="0">
                <a:solidFill>
                  <a:schemeClr val="tx1"/>
                </a:solidFill>
                <a:latin typeface="Windsor" charset="0"/>
                <a:ea typeface="ＭＳ Ｐゴシック" charset="0"/>
                <a:cs typeface="ＭＳ Ｐゴシック" charset="0"/>
              </a:rPr>
              <a:t>把假先知给属灵化</a:t>
            </a:r>
            <a:endParaRPr lang="en-US" sz="4800" b="1" dirty="0">
              <a:solidFill>
                <a:schemeClr val="tx1"/>
              </a:solidFill>
              <a:latin typeface="Windsor" charset="0"/>
              <a:ea typeface="ＭＳ Ｐゴシック" charset="0"/>
              <a:cs typeface="ＭＳ Ｐゴシック" charset="0"/>
            </a:endParaRP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966661" name="Text Box 2"/>
          <p:cNvSpPr txBox="1">
            <a:spLocks noChangeArrowheads="1"/>
          </p:cNvSpPr>
          <p:nvPr/>
        </p:nvSpPr>
        <p:spPr bwMode="auto">
          <a:xfrm>
            <a:off x="107950" y="981075"/>
            <a:ext cx="5040313" cy="30469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假先知</a:t>
            </a:r>
            <a:r>
              <a:rPr lang="en-US" sz="3200" dirty="0">
                <a:solidFill>
                  <a:srgbClr val="000000"/>
                </a:solidFill>
              </a:rPr>
              <a:t>:</a:t>
            </a:r>
          </a:p>
          <a:p>
            <a:pPr algn="ctr"/>
            <a:r>
              <a:rPr lang="zh-CN" altLang="en-US" sz="3200" dirty="0">
                <a:solidFill>
                  <a:srgbClr val="000000"/>
                </a:solidFill>
              </a:rPr>
              <a:t>所有以伪造的伦理和奇迹把人类带坏的观念形态，信仰，甚至是科技。</a:t>
            </a:r>
            <a:r>
              <a:rPr lang="en-US" altLang="zh-CN" sz="3200" dirty="0">
                <a:solidFill>
                  <a:srgbClr val="000000"/>
                </a:solidFill>
              </a:rPr>
              <a:t> </a:t>
            </a:r>
            <a:r>
              <a:rPr lang="zh-CN" altLang="en-US" sz="3200" dirty="0">
                <a:solidFill>
                  <a:srgbClr val="000000"/>
                </a:solidFill>
              </a:rPr>
              <a:t>他的目的是把人类的敬拜转向那兽。</a:t>
            </a:r>
            <a:endParaRPr lang="en-US" sz="3200" dirty="0">
              <a:solidFill>
                <a:srgbClr val="000000"/>
              </a:solidFill>
            </a:endParaRPr>
          </a:p>
        </p:txBody>
      </p:sp>
    </p:spTree>
    <p:extLst>
      <p:ext uri="{BB962C8B-B14F-4D97-AF65-F5344CB8AC3E}">
        <p14:creationId xmlns:p14="http://schemas.microsoft.com/office/powerpoint/2010/main" val="2235324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95288" y="115888"/>
            <a:ext cx="8532812" cy="1873250"/>
          </a:xfrm>
        </p:spPr>
        <p:txBody>
          <a:bodyPr/>
          <a:lstStyle/>
          <a:p>
            <a:pPr>
              <a:defRPr/>
            </a:pP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可是他被列为有人的数目，而他的数目是六百六十六。</a:t>
            </a:r>
            <a:br>
              <a:rPr lang="en-US" altLang="zh-CN"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（启</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13:18)</a:t>
            </a:r>
          </a:p>
        </p:txBody>
      </p:sp>
    </p:spTree>
    <p:extLst>
      <p:ext uri="{BB962C8B-B14F-4D97-AF65-F5344CB8AC3E}">
        <p14:creationId xmlns:p14="http://schemas.microsoft.com/office/powerpoint/2010/main" val="3675370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zh-CN" altLang="en-US" dirty="0">
                <a:latin typeface="Geneva" charset="0"/>
                <a:ea typeface="ＭＳ Ｐゴシック" charset="0"/>
                <a:cs typeface="ＭＳ Ｐゴシック" charset="0"/>
              </a:rPr>
              <a:t>希腊文的字母号数</a:t>
            </a:r>
            <a:r>
              <a:rPr kumimoji="0" lang="en-US" altLang="zh-CN" dirty="0">
                <a:latin typeface="Geneva" charset="0"/>
                <a:ea typeface="ＭＳ Ｐゴシック" charset="0"/>
                <a:cs typeface="ＭＳ Ｐゴシック" charset="0"/>
              </a:rPr>
              <a:t>(</a:t>
            </a:r>
            <a:r>
              <a:rPr kumimoji="0" lang="en-US" altLang="zh-CN" dirty="0" err="1">
                <a:latin typeface="Geneva" charset="0"/>
                <a:ea typeface="ＭＳ Ｐゴシック" charset="0"/>
                <a:cs typeface="ＭＳ Ｐゴシック" charset="0"/>
              </a:rPr>
              <a:t>Gematria</a:t>
            </a:r>
            <a:r>
              <a:rPr kumimoji="0" lang="en-US" altLang="zh-CN" dirty="0">
                <a:latin typeface="Geneva" charset="0"/>
                <a:ea typeface="ＭＳ Ｐゴシック" charset="0"/>
                <a:cs typeface="ＭＳ Ｐゴシック" charset="0"/>
              </a:rPr>
              <a:t>)</a:t>
            </a:r>
            <a:endParaRPr kumimoji="0" lang="en-US"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699552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000000"/>
                </a:solidFill>
              </a:rPr>
              <a:t>希伯来文，希腊文和拉丁文的字母各自都带有号数</a:t>
            </a:r>
            <a:endParaRPr lang="en-US" dirty="0">
              <a:solidFill>
                <a:srgbClr val="000000"/>
              </a:solidFill>
            </a:endParaRP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Tree>
    <p:extLst>
      <p:ext uri="{BB962C8B-B14F-4D97-AF65-F5344CB8AC3E}">
        <p14:creationId xmlns:p14="http://schemas.microsoft.com/office/powerpoint/2010/main" val="211918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zh-CN" altLang="en-US" sz="6000" b="1" dirty="0">
                <a:latin typeface="Verdana" charset="0"/>
                <a:ea typeface="ＭＳ Ｐゴシック" charset="0"/>
                <a:cs typeface="ＭＳ Ｐゴシック" charset="0"/>
              </a:rPr>
              <a:t>尼罗</a:t>
            </a:r>
            <a:r>
              <a:rPr lang="en-US" sz="6000" b="1" dirty="0">
                <a:latin typeface="Verdana" charset="0"/>
                <a:ea typeface="ＭＳ Ｐゴシック" charset="0"/>
                <a:cs typeface="ＭＳ Ｐゴシック" charset="0"/>
              </a:rPr>
              <a:t>=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560763" y="6400800"/>
            <a:ext cx="5446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103362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314224">
                  <a:extLst>
                    <a:ext uri="{9D8B030D-6E8A-4147-A177-3AD203B41FA5}">
                      <a16:colId xmlns:a16="http://schemas.microsoft.com/office/drawing/2014/main" val="20000"/>
                    </a:ext>
                  </a:extLst>
                </a:gridCol>
                <a:gridCol w="1952723">
                  <a:extLst>
                    <a:ext uri="{9D8B030D-6E8A-4147-A177-3AD203B41FA5}">
                      <a16:colId xmlns:a16="http://schemas.microsoft.com/office/drawing/2014/main" val="20001"/>
                    </a:ext>
                  </a:extLst>
                </a:gridCol>
                <a:gridCol w="1876553">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英文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希腊文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希伯来文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号数</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8070850" cy="762000"/>
          </a:xfrm>
          <a:solidFill>
            <a:srgbClr val="000000"/>
          </a:solidFill>
        </p:spPr>
        <p:txBody>
          <a:bodyPr/>
          <a:lstStyle/>
          <a:p>
            <a:pPr eaLnBrk="1" hangingPunct="1"/>
            <a:r>
              <a:rPr kumimoji="0" lang="zh-CN" altLang="en-US" dirty="0">
                <a:solidFill>
                  <a:schemeClr val="bg1"/>
                </a:solidFill>
                <a:latin typeface="Helvetica" charset="0"/>
                <a:ea typeface="ＭＳ Ｐゴシック" charset="0"/>
                <a:cs typeface="ＭＳ Ｐゴシック" charset="0"/>
              </a:rPr>
              <a:t>希伯来文的字母号数</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a:r>
              <a:rPr lang="pl-PL"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www = 666</a:t>
            </a:r>
            <a:endPar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3F1E4"/>
                </a:solidFill>
                <a:latin typeface="Arial" charset="0"/>
                <a:cs typeface="Arial" charset="0"/>
              </a:rPr>
              <a:t>http://religion-cults.com/antichrist/666.htm</a:t>
            </a:r>
          </a:p>
        </p:txBody>
      </p:sp>
    </p:spTree>
    <p:extLst>
      <p:ext uri="{BB962C8B-B14F-4D97-AF65-F5344CB8AC3E}">
        <p14:creationId xmlns:p14="http://schemas.microsoft.com/office/powerpoint/2010/main" val="2710671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 calcmode="lin" valueType="num">
                                      <p:cBhvr>
                                        <p:cTn id="7" dur="15000" fill="hold"/>
                                        <p:tgtEl>
                                          <p:spTgt spid="774212"/>
                                        </p:tgtEl>
                                        <p:attrNameLst>
                                          <p:attrName>ppt_x</p:attrName>
                                        </p:attrNameLst>
                                      </p:cBhvr>
                                      <p:tavLst>
                                        <p:tav tm="0">
                                          <p:val>
                                            <p:strVal val="#ppt_x"/>
                                          </p:val>
                                        </p:tav>
                                        <p:tav tm="100000">
                                          <p:val>
                                            <p:strVal val="#ppt_x"/>
                                          </p:val>
                                        </p:tav>
                                      </p:tavLst>
                                    </p:anim>
                                    <p:anim calcmode="lin" valueType="num">
                                      <p:cBhvr>
                                        <p:cTn id="8" dur="15000" fill="hold"/>
                                        <p:tgtEl>
                                          <p:spTgt spid="7742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282240" y="2018646"/>
            <a:ext cx="2134404" cy="2215991"/>
          </a:xfrm>
          <a:noFill/>
          <a:ln>
            <a:noFill/>
          </a:ln>
        </p:spPr>
        <p:txBody>
          <a:bodyPr vert="horz" wrap="square" lIns="91440" tIns="45720" rIns="91440" bIns="45720" numCol="1" anchor="ctr" anchorCtr="0" compatLnSpc="1">
            <a:prstTxWarp prst="textNoShape">
              <a:avLst/>
            </a:prstTxWarp>
            <a:spAutoFit/>
          </a:bodyPr>
          <a:lstStyle/>
          <a:p>
            <a:pPr algn="l"/>
            <a:r>
              <a:rPr lang="en-US" sz="13800" b="1" kern="1200" dirty="0">
                <a:solidFill>
                  <a:srgbClr val="FFFFFF"/>
                </a:solidFill>
                <a:effectLst>
                  <a:glow rad="292100">
                    <a:srgbClr val="000000">
                      <a:alpha val="75000"/>
                    </a:srgbClr>
                  </a:glow>
                </a:effectLst>
                <a:ea typeface="ＭＳ Ｐゴシック" charset="0"/>
              </a:rPr>
              <a:t>兽</a:t>
            </a:r>
          </a:p>
        </p:txBody>
      </p:sp>
      <p:sp>
        <p:nvSpPr>
          <p:cNvPr id="2" name="Rectangle 2"/>
          <p:cNvSpPr>
            <a:spLocks noChangeArrowheads="1"/>
          </p:cNvSpPr>
          <p:nvPr/>
        </p:nvSpPr>
        <p:spPr bwMode="auto">
          <a:xfrm>
            <a:off x="0" y="4521524"/>
            <a:ext cx="9144000" cy="206210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en-US" sz="3200" b="1" dirty="0">
                <a:solidFill>
                  <a:srgbClr val="FFFFFF"/>
                </a:solidFill>
                <a:effectLst>
                  <a:glow rad="292100">
                    <a:srgbClr val="000000">
                      <a:alpha val="75000"/>
                    </a:srgbClr>
                  </a:glow>
                </a:effectLst>
                <a:latin typeface="Arial"/>
                <a:cs typeface="Arial"/>
              </a:rPr>
              <a:t>只兽从海里上来， 有十角七头， 十角上戴着十个皇冠， 七头上有亵渎的名号。 2 我所看见的兽， 样子好像豹， 脚像熊的脚， 口像狮子的口。 龙把自己的能力、 王位和大权柄， </a:t>
            </a:r>
            <a:r>
              <a:rPr lang="en-US" sz="3200" b="1" dirty="0" err="1">
                <a:solidFill>
                  <a:srgbClr val="FFFFFF"/>
                </a:solidFill>
                <a:effectLst>
                  <a:glow rad="292100">
                    <a:srgbClr val="000000">
                      <a:alpha val="75000"/>
                    </a:srgbClr>
                  </a:glow>
                </a:effectLst>
                <a:latin typeface="Arial"/>
                <a:cs typeface="Arial"/>
              </a:rPr>
              <a:t>都交给了牠</a:t>
            </a:r>
            <a:r>
              <a:rPr lang="en-US" altLang="ja-JP" sz="3200" b="1" dirty="0">
                <a:solidFill>
                  <a:srgbClr val="FFFFFF"/>
                </a:solidFill>
                <a:effectLst>
                  <a:glow rad="292100">
                    <a:srgbClr val="000000">
                      <a:alpha val="75000"/>
                    </a:srgbClr>
                  </a:glow>
                </a:effectLst>
                <a:latin typeface="Arial"/>
                <a:cs typeface="Arial"/>
              </a:rPr>
              <a:t>(</a:t>
            </a:r>
            <a:r>
              <a:rPr lang="zh-CN" altLang="en-US" sz="3200" b="1" dirty="0">
                <a:solidFill>
                  <a:srgbClr val="FFFFFF"/>
                </a:solidFill>
                <a:effectLst>
                  <a:glow rad="292100">
                    <a:srgbClr val="000000">
                      <a:alpha val="75000"/>
                    </a:srgbClr>
                  </a:glow>
                </a:effectLst>
                <a:latin typeface="Arial"/>
                <a:cs typeface="Arial"/>
              </a:rPr>
              <a:t>启</a:t>
            </a:r>
            <a:r>
              <a:rPr lang="en-US" altLang="ja-JP" sz="3200" b="1" dirty="0">
                <a:solidFill>
                  <a:srgbClr val="FFFFFF"/>
                </a:solidFill>
                <a:effectLst>
                  <a:glow rad="292100">
                    <a:srgbClr val="000000">
                      <a:alpha val="75000"/>
                    </a:srgbClr>
                  </a:glow>
                </a:effectLst>
                <a:latin typeface="Arial"/>
                <a:cs typeface="Arial"/>
              </a:rPr>
              <a:t>13:1-2).</a:t>
            </a:r>
            <a:endParaRPr lang="en-US" sz="3200" b="1" dirty="0">
              <a:solidFill>
                <a:srgbClr val="FFFFFF"/>
              </a:solidFill>
              <a:effectLst>
                <a:glow rad="292100">
                  <a:srgbClr val="000000">
                    <a:alpha val="75000"/>
                  </a:srgbClr>
                </a:glow>
              </a:effectLst>
              <a:latin typeface="Arial"/>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2956277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zh-CN" altLang="en-US" dirty="0"/>
              <a:t>英文字母号数</a:t>
            </a:r>
            <a:endParaRPr lang="en-US" dirty="0"/>
          </a:p>
        </p:txBody>
      </p:sp>
      <p:sp>
        <p:nvSpPr>
          <p:cNvPr id="928771" name="Rectangle 3"/>
          <p:cNvSpPr>
            <a:spLocks noGrp="1" noChangeArrowheads="1"/>
          </p:cNvSpPr>
          <p:nvPr>
            <p:ph type="subTitle" idx="1"/>
          </p:nvPr>
        </p:nvSpPr>
        <p:spPr>
          <a:xfrm>
            <a:off x="3401289" y="6305039"/>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dirty="0"/>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rgbClr val="FF9A9A"/>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rgbClr val="FF9A9A"/>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67011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zh-CN" altLang="en-US" dirty="0">
                <a:solidFill>
                  <a:srgbClr val="FF9A9A"/>
                </a:solidFill>
                <a:latin typeface="Trebuchet MS" charset="0"/>
                <a:ea typeface="ＭＳ Ｐゴシック" charset="0"/>
                <a:cs typeface="ＭＳ Ｐゴシック" charset="0"/>
              </a:rPr>
              <a:t>通用产品代条形码</a:t>
            </a:r>
            <a:endParaRPr lang="en-US" dirty="0">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eaLnBrk="1" hangingPunct="1">
              <a:spcBef>
                <a:spcPct val="20000"/>
              </a:spcBef>
              <a:defRPr/>
            </a:pPr>
            <a:r>
              <a:rPr lang="zh-CN" altLang="en-US" sz="2800" b="1" i="1" dirty="0">
                <a:solidFill>
                  <a:srgbClr val="FFFFFF"/>
                </a:solidFill>
                <a:latin typeface="Arial"/>
                <a:ea typeface="ＭＳ Ｐゴシック"/>
                <a:cs typeface="Arial"/>
              </a:rPr>
              <a:t>但是犹太人在下一节经文是否也有个密码？</a:t>
            </a:r>
            <a:endParaRPr lang="en-US" altLang="zh-CN" sz="2800" b="1" i="1" dirty="0">
              <a:solidFill>
                <a:srgbClr val="FFFFFF"/>
              </a:solidFill>
              <a:latin typeface="Arial"/>
              <a:ea typeface="ＭＳ Ｐゴシック"/>
              <a:cs typeface="Arial"/>
            </a:endParaRPr>
          </a:p>
          <a:p>
            <a:pPr algn="ctr" eaLnBrk="1" hangingPunct="1">
              <a:spcBef>
                <a:spcPct val="20000"/>
              </a:spcBef>
              <a:defRPr/>
            </a:pPr>
            <a:r>
              <a:rPr lang="en-US" sz="2800" b="1" i="1" dirty="0">
                <a:solidFill>
                  <a:srgbClr val="FFFFFF"/>
                </a:solidFill>
                <a:latin typeface="Arial"/>
                <a:ea typeface="ＭＳ Ｐゴシック"/>
                <a:cs typeface="Arial"/>
              </a:rPr>
              <a:t>(</a:t>
            </a:r>
            <a:r>
              <a:rPr lang="zh-CN" altLang="en-US" sz="2800" b="1" i="1" dirty="0">
                <a:solidFill>
                  <a:srgbClr val="FFFFFF"/>
                </a:solidFill>
                <a:latin typeface="Arial"/>
                <a:ea typeface="ＭＳ Ｐゴシック"/>
                <a:cs typeface="Arial"/>
              </a:rPr>
              <a:t>启示录</a:t>
            </a:r>
            <a:r>
              <a:rPr lang="en-US" sz="2800" b="1" i="1" dirty="0">
                <a:solidFill>
                  <a:srgbClr val="FFFFFF"/>
                </a:solidFill>
                <a:latin typeface="Arial"/>
                <a:ea typeface="ＭＳ Ｐゴシック"/>
                <a:cs typeface="Arial"/>
              </a:rPr>
              <a:t> 14:1)</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169754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48100"/>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15" y="144276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 y="1052513"/>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zh-CN" altLang="en-US" sz="4000" dirty="0"/>
              <a:t>兽印记：微型芯片</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 name="Rectangle 1">
            <a:extLst>
              <a:ext uri="{FF2B5EF4-FFF2-40B4-BE49-F238E27FC236}">
                <a16:creationId xmlns:a16="http://schemas.microsoft.com/office/drawing/2014/main" id="{917EEE17-1AEC-4311-A0E8-2FF3FA87A963}"/>
              </a:ext>
            </a:extLst>
          </p:cNvPr>
          <p:cNvSpPr/>
          <p:nvPr/>
        </p:nvSpPr>
        <p:spPr bwMode="auto">
          <a:xfrm>
            <a:off x="4800600" y="3851992"/>
            <a:ext cx="4221342" cy="818269"/>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1" charset="0"/>
            </a:endParaRPr>
          </a:p>
        </p:txBody>
      </p:sp>
      <p:sp>
        <p:nvSpPr>
          <p:cNvPr id="3" name="TextBox 2">
            <a:extLst>
              <a:ext uri="{FF2B5EF4-FFF2-40B4-BE49-F238E27FC236}">
                <a16:creationId xmlns:a16="http://schemas.microsoft.com/office/drawing/2014/main" id="{499310F7-1E61-414B-9AEA-0B09B88DFAF2}"/>
              </a:ext>
            </a:extLst>
          </p:cNvPr>
          <p:cNvSpPr txBox="1"/>
          <p:nvPr/>
        </p:nvSpPr>
        <p:spPr>
          <a:xfrm>
            <a:off x="5948362" y="3734305"/>
            <a:ext cx="4604732" cy="1015663"/>
          </a:xfrm>
          <a:prstGeom prst="rect">
            <a:avLst/>
          </a:prstGeom>
          <a:noFill/>
        </p:spPr>
        <p:txBody>
          <a:bodyPr wrap="square" rtlCol="0">
            <a:spAutoFit/>
          </a:bodyPr>
          <a:lstStyle/>
          <a:p>
            <a:r>
              <a:rPr lang="zh-CN" altLang="en-US" sz="3600" b="1" dirty="0">
                <a:solidFill>
                  <a:srgbClr val="FF0000"/>
                </a:solidFill>
              </a:rPr>
              <a:t>兽印记</a:t>
            </a:r>
            <a:endParaRPr lang="en-SG" altLang="zh-CN" sz="3600" b="1" dirty="0">
              <a:solidFill>
                <a:srgbClr val="FF0000"/>
              </a:solidFill>
            </a:endParaRPr>
          </a:p>
          <a:p>
            <a:r>
              <a:rPr lang="zh-CN" altLang="en-US" dirty="0">
                <a:solidFill>
                  <a:schemeClr val="bg1"/>
                </a:solidFill>
              </a:rPr>
              <a:t>微芯片的零件</a:t>
            </a:r>
            <a:endParaRPr lang="en-SG" dirty="0">
              <a:solidFill>
                <a:schemeClr val="bg1"/>
              </a:solidFill>
            </a:endParaRPr>
          </a:p>
        </p:txBody>
      </p:sp>
      <p:sp>
        <p:nvSpPr>
          <p:cNvPr id="4" name="Rectangle 3">
            <a:extLst>
              <a:ext uri="{FF2B5EF4-FFF2-40B4-BE49-F238E27FC236}">
                <a16:creationId xmlns:a16="http://schemas.microsoft.com/office/drawing/2014/main" id="{0FB2FDF2-FFB1-4B17-A836-FA330F5BF808}"/>
              </a:ext>
            </a:extLst>
          </p:cNvPr>
          <p:cNvSpPr/>
          <p:nvPr/>
        </p:nvSpPr>
        <p:spPr bwMode="auto">
          <a:xfrm>
            <a:off x="5457761" y="5996976"/>
            <a:ext cx="3043238" cy="269165"/>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1" charset="0"/>
            </a:endParaRPr>
          </a:p>
        </p:txBody>
      </p:sp>
      <p:sp>
        <p:nvSpPr>
          <p:cNvPr id="5" name="TextBox 4">
            <a:extLst>
              <a:ext uri="{FF2B5EF4-FFF2-40B4-BE49-F238E27FC236}">
                <a16:creationId xmlns:a16="http://schemas.microsoft.com/office/drawing/2014/main" id="{B65F2F4C-0BF1-47E4-9148-A0262B0DDF5F}"/>
              </a:ext>
            </a:extLst>
          </p:cNvPr>
          <p:cNvSpPr txBox="1"/>
          <p:nvPr/>
        </p:nvSpPr>
        <p:spPr>
          <a:xfrm>
            <a:off x="6380223" y="5829584"/>
            <a:ext cx="2631070" cy="523220"/>
          </a:xfrm>
          <a:prstGeom prst="rect">
            <a:avLst/>
          </a:prstGeom>
          <a:noFill/>
        </p:spPr>
        <p:txBody>
          <a:bodyPr wrap="square" rtlCol="0">
            <a:spAutoFit/>
          </a:bodyPr>
          <a:lstStyle/>
          <a:p>
            <a:r>
              <a:rPr lang="en-US" altLang="zh-CN" sz="1400" dirty="0">
                <a:solidFill>
                  <a:schemeClr val="bg1"/>
                </a:solidFill>
              </a:rPr>
              <a:t>11.6</a:t>
            </a:r>
            <a:r>
              <a:rPr lang="zh-CN" altLang="en-US" sz="1400" dirty="0">
                <a:solidFill>
                  <a:schemeClr val="bg1"/>
                </a:solidFill>
              </a:rPr>
              <a:t>毫米</a:t>
            </a:r>
            <a:endParaRPr lang="en-SG" altLang="zh-CN" sz="1400" dirty="0">
              <a:solidFill>
                <a:schemeClr val="bg1"/>
              </a:solidFill>
            </a:endParaRPr>
          </a:p>
          <a:p>
            <a:r>
              <a:rPr lang="zh-CN" altLang="en-US" sz="1400" dirty="0">
                <a:solidFill>
                  <a:schemeClr val="bg1"/>
                </a:solidFill>
              </a:rPr>
              <a:t>一粒米的大小</a:t>
            </a:r>
            <a:endParaRPr lang="en-SG" sz="1400" dirty="0">
              <a:solidFill>
                <a:schemeClr val="bg1"/>
              </a:solidFill>
            </a:endParaRPr>
          </a:p>
        </p:txBody>
      </p:sp>
      <p:sp>
        <p:nvSpPr>
          <p:cNvPr id="8" name="Rectangle 7">
            <a:extLst>
              <a:ext uri="{FF2B5EF4-FFF2-40B4-BE49-F238E27FC236}">
                <a16:creationId xmlns:a16="http://schemas.microsoft.com/office/drawing/2014/main" id="{B1004BE4-5393-4D34-8FC9-30F0842B2326}"/>
              </a:ext>
            </a:extLst>
          </p:cNvPr>
          <p:cNvSpPr/>
          <p:nvPr/>
        </p:nvSpPr>
        <p:spPr bwMode="auto">
          <a:xfrm>
            <a:off x="4906178" y="4783306"/>
            <a:ext cx="4067174" cy="36671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1" charset="0"/>
            </a:endParaRPr>
          </a:p>
        </p:txBody>
      </p:sp>
      <p:sp>
        <p:nvSpPr>
          <p:cNvPr id="6" name="TextBox 5">
            <a:extLst>
              <a:ext uri="{FF2B5EF4-FFF2-40B4-BE49-F238E27FC236}">
                <a16:creationId xmlns:a16="http://schemas.microsoft.com/office/drawing/2014/main" id="{44DDA561-83E9-48EB-804B-896834C2E169}"/>
              </a:ext>
            </a:extLst>
          </p:cNvPr>
          <p:cNvSpPr txBox="1"/>
          <p:nvPr/>
        </p:nvSpPr>
        <p:spPr>
          <a:xfrm>
            <a:off x="5095215" y="4757544"/>
            <a:ext cx="4596413" cy="369332"/>
          </a:xfrm>
          <a:prstGeom prst="rect">
            <a:avLst/>
          </a:prstGeom>
          <a:noFill/>
        </p:spPr>
        <p:txBody>
          <a:bodyPr wrap="square" rtlCol="0">
            <a:spAutoFit/>
          </a:bodyPr>
          <a:lstStyle/>
          <a:p>
            <a:r>
              <a:rPr lang="zh-CN" altLang="en-US" sz="1800" dirty="0">
                <a:solidFill>
                  <a:schemeClr val="bg1"/>
                </a:solidFill>
              </a:rPr>
              <a:t>微芯片         电容器</a:t>
            </a:r>
            <a:r>
              <a:rPr lang="en-SG" altLang="zh-CN" sz="1800" dirty="0">
                <a:solidFill>
                  <a:schemeClr val="bg1"/>
                </a:solidFill>
              </a:rPr>
              <a:t>           </a:t>
            </a:r>
            <a:r>
              <a:rPr lang="zh-CN" altLang="en-US" sz="1800" dirty="0">
                <a:solidFill>
                  <a:schemeClr val="bg1"/>
                </a:solidFill>
              </a:rPr>
              <a:t>天线电圈</a:t>
            </a:r>
            <a:endParaRPr lang="en-SG" sz="1800" dirty="0">
              <a:solidFill>
                <a:schemeClr val="bg1"/>
              </a:solidFill>
            </a:endParaRPr>
          </a:p>
        </p:txBody>
      </p:sp>
      <p:sp>
        <p:nvSpPr>
          <p:cNvPr id="9" name="Rectangle 8">
            <a:extLst>
              <a:ext uri="{FF2B5EF4-FFF2-40B4-BE49-F238E27FC236}">
                <a16:creationId xmlns:a16="http://schemas.microsoft.com/office/drawing/2014/main" id="{07A131C4-9CA9-40D2-8B31-D9B63BCCA466}"/>
              </a:ext>
            </a:extLst>
          </p:cNvPr>
          <p:cNvSpPr/>
          <p:nvPr/>
        </p:nvSpPr>
        <p:spPr bwMode="auto">
          <a:xfrm>
            <a:off x="448303" y="1118394"/>
            <a:ext cx="3119229" cy="1616075"/>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1" charset="0"/>
            </a:endParaRPr>
          </a:p>
        </p:txBody>
      </p:sp>
      <p:sp>
        <p:nvSpPr>
          <p:cNvPr id="7" name="TextBox 6">
            <a:extLst>
              <a:ext uri="{FF2B5EF4-FFF2-40B4-BE49-F238E27FC236}">
                <a16:creationId xmlns:a16="http://schemas.microsoft.com/office/drawing/2014/main" id="{CB78CA31-5384-4B2E-85E9-A9DBE33AF0D0}"/>
              </a:ext>
            </a:extLst>
          </p:cNvPr>
          <p:cNvSpPr txBox="1"/>
          <p:nvPr/>
        </p:nvSpPr>
        <p:spPr>
          <a:xfrm>
            <a:off x="584389" y="1143000"/>
            <a:ext cx="2996564" cy="1138773"/>
          </a:xfrm>
          <a:prstGeom prst="rect">
            <a:avLst/>
          </a:prstGeom>
          <a:noFill/>
        </p:spPr>
        <p:txBody>
          <a:bodyPr wrap="square" rtlCol="0">
            <a:spAutoFit/>
          </a:bodyPr>
          <a:lstStyle/>
          <a:p>
            <a:r>
              <a:rPr lang="zh-CN" altLang="en-US" sz="4400" b="1" dirty="0">
                <a:solidFill>
                  <a:srgbClr val="FF6600"/>
                </a:solidFill>
              </a:rPr>
              <a:t>世界新次序</a:t>
            </a:r>
            <a:endParaRPr lang="en-SG" altLang="zh-CN" sz="4400" b="1" dirty="0">
              <a:solidFill>
                <a:srgbClr val="FF6600"/>
              </a:solidFill>
            </a:endParaRPr>
          </a:p>
          <a:p>
            <a:r>
              <a:rPr lang="zh-CN" altLang="en-US" dirty="0">
                <a:solidFill>
                  <a:srgbClr val="FFFF00"/>
                </a:solidFill>
              </a:rPr>
              <a:t>没人能逃离它的影响</a:t>
            </a:r>
            <a:endParaRPr lang="en-SG" dirty="0">
              <a:solidFill>
                <a:srgbClr val="FFFF00"/>
              </a:solidFill>
            </a:endParaRPr>
          </a:p>
        </p:txBody>
      </p:sp>
      <p:sp>
        <p:nvSpPr>
          <p:cNvPr id="11" name="Right Triangle 10">
            <a:extLst>
              <a:ext uri="{FF2B5EF4-FFF2-40B4-BE49-F238E27FC236}">
                <a16:creationId xmlns:a16="http://schemas.microsoft.com/office/drawing/2014/main" id="{9C7F326B-4A3B-4B1B-9D9C-AEDAC468BF33}"/>
              </a:ext>
            </a:extLst>
          </p:cNvPr>
          <p:cNvSpPr/>
          <p:nvPr/>
        </p:nvSpPr>
        <p:spPr bwMode="auto">
          <a:xfrm>
            <a:off x="524150" y="5225077"/>
            <a:ext cx="3043238" cy="1418289"/>
          </a:xfrm>
          <a:prstGeom prst="r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1" charset="0"/>
            </a:endParaRPr>
          </a:p>
        </p:txBody>
      </p:sp>
      <p:sp>
        <p:nvSpPr>
          <p:cNvPr id="10" name="TextBox 9">
            <a:extLst>
              <a:ext uri="{FF2B5EF4-FFF2-40B4-BE49-F238E27FC236}">
                <a16:creationId xmlns:a16="http://schemas.microsoft.com/office/drawing/2014/main" id="{12A656C2-6BAB-45DC-94FC-83CA66A2ACD1}"/>
              </a:ext>
            </a:extLst>
          </p:cNvPr>
          <p:cNvSpPr txBox="1"/>
          <p:nvPr/>
        </p:nvSpPr>
        <p:spPr>
          <a:xfrm>
            <a:off x="669030" y="5312157"/>
            <a:ext cx="2095547" cy="1200329"/>
          </a:xfrm>
          <a:prstGeom prst="rect">
            <a:avLst/>
          </a:prstGeom>
          <a:noFill/>
        </p:spPr>
        <p:txBody>
          <a:bodyPr wrap="square" rtlCol="0">
            <a:spAutoFit/>
          </a:bodyPr>
          <a:lstStyle/>
          <a:p>
            <a:r>
              <a:rPr lang="zh-CN" altLang="en-US" dirty="0"/>
              <a:t>这影片将改变你的生活！</a:t>
            </a:r>
            <a:endParaRPr lang="en-SG" altLang="zh-CN" dirty="0"/>
          </a:p>
          <a:p>
            <a:r>
              <a:rPr lang="zh-CN" altLang="en-US" dirty="0">
                <a:solidFill>
                  <a:srgbClr val="FF0000"/>
                </a:solidFill>
              </a:rPr>
              <a:t>非看不可！</a:t>
            </a:r>
            <a:endParaRPr lang="en-SG" altLang="zh-CN" dirty="0">
              <a:solidFill>
                <a:srgbClr val="FF0000"/>
              </a:solidFill>
            </a:endParaRPr>
          </a:p>
        </p:txBody>
      </p:sp>
    </p:spTree>
    <p:extLst>
      <p:ext uri="{BB962C8B-B14F-4D97-AF65-F5344CB8AC3E}">
        <p14:creationId xmlns:p14="http://schemas.microsoft.com/office/powerpoint/2010/main" val="626407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85922" y="854644"/>
            <a:ext cx="8372155" cy="5041279"/>
          </a:xfrm>
          <a:prstGeom prst="rect">
            <a:avLst/>
          </a:prstGeom>
        </p:spPr>
      </p:pic>
      <p:sp>
        <p:nvSpPr>
          <p:cNvPr id="6" name="Rectangle 5">
            <a:extLst>
              <a:ext uri="{FF2B5EF4-FFF2-40B4-BE49-F238E27FC236}">
                <a16:creationId xmlns:a16="http://schemas.microsoft.com/office/drawing/2014/main" id="{8B76F606-A2AE-4B0C-9172-1E41BB917ECB}"/>
              </a:ext>
            </a:extLst>
          </p:cNvPr>
          <p:cNvSpPr/>
          <p:nvPr/>
        </p:nvSpPr>
        <p:spPr bwMode="auto">
          <a:xfrm>
            <a:off x="5285460" y="4946515"/>
            <a:ext cx="2160240" cy="9361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1" charset="0"/>
            </a:endParaRPr>
          </a:p>
        </p:txBody>
      </p:sp>
      <p:sp>
        <p:nvSpPr>
          <p:cNvPr id="7" name="TextBox 6">
            <a:extLst>
              <a:ext uri="{FF2B5EF4-FFF2-40B4-BE49-F238E27FC236}">
                <a16:creationId xmlns:a16="http://schemas.microsoft.com/office/drawing/2014/main" id="{6CEB3C74-ECF2-4136-9448-1A858CB0B31D}"/>
              </a:ext>
            </a:extLst>
          </p:cNvPr>
          <p:cNvSpPr txBox="1"/>
          <p:nvPr/>
        </p:nvSpPr>
        <p:spPr>
          <a:xfrm>
            <a:off x="5132820" y="4635342"/>
            <a:ext cx="3636520" cy="1138773"/>
          </a:xfrm>
          <a:prstGeom prst="rect">
            <a:avLst/>
          </a:prstGeom>
          <a:noFill/>
        </p:spPr>
        <p:txBody>
          <a:bodyPr wrap="square" rtlCol="0">
            <a:spAutoFit/>
          </a:bodyPr>
          <a:lstStyle/>
          <a:p>
            <a:r>
              <a:rPr lang="zh-CN" altLang="en-US" sz="3600" b="1" dirty="0"/>
              <a:t>怪兽</a:t>
            </a:r>
            <a:endParaRPr lang="en-SG" altLang="zh-CN" sz="3600" b="1" dirty="0"/>
          </a:p>
          <a:p>
            <a:r>
              <a:rPr lang="zh-CN" altLang="en-US" sz="3200" b="1" dirty="0">
                <a:solidFill>
                  <a:srgbClr val="92D050"/>
                </a:solidFill>
              </a:rPr>
              <a:t>增力饮料</a:t>
            </a:r>
            <a:endParaRPr lang="en-SG" sz="3200" b="1" dirty="0">
              <a:solidFill>
                <a:srgbClr val="92D050"/>
              </a:solidFill>
            </a:endParaRPr>
          </a:p>
        </p:txBody>
      </p:sp>
    </p:spTree>
    <p:extLst>
      <p:ext uri="{BB962C8B-B14F-4D97-AF65-F5344CB8AC3E}">
        <p14:creationId xmlns:p14="http://schemas.microsoft.com/office/powerpoint/2010/main" val="4620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12451" y="244375"/>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FFFFFF"/>
              </a:solidFill>
              <a:latin typeface="Comic Sans MS" pitchFamily="-111"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59288" y="56951"/>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zh-CN" altLang="en-US" sz="3200" b="1" dirty="0">
                <a:solidFill>
                  <a:schemeClr val="bg1"/>
                </a:solidFill>
                <a:latin typeface="Arial" charset="0"/>
                <a:ea typeface="ＭＳ Ｐゴシック" charset="0"/>
                <a:cs typeface="Arial" charset="0"/>
              </a:rPr>
              <a:t>希伯来文字母的对等数字</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710158" y="5926962"/>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zh-CN" altLang="en-US" sz="3200" b="1" dirty="0">
                <a:solidFill>
                  <a:srgbClr val="FF0000"/>
                </a:solidFill>
                <a:latin typeface="Arial" charset="0"/>
                <a:ea typeface="ＭＳ Ｐゴシック" charset="0"/>
                <a:cs typeface="Arial" charset="0"/>
              </a:rPr>
              <a:t>怪兽增力饮料 </a:t>
            </a:r>
            <a:r>
              <a:rPr lang="en-US" altLang="zh-CN" sz="3200" b="1" dirty="0">
                <a:solidFill>
                  <a:srgbClr val="FF0000"/>
                </a:solidFill>
                <a:latin typeface="Arial" charset="0"/>
                <a:ea typeface="ＭＳ Ｐゴシック" charset="0"/>
                <a:cs typeface="Arial" charset="0"/>
              </a:rPr>
              <a:t>=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95300" y="6359780"/>
            <a:ext cx="8153400" cy="55314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15947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zh-CN" altLang="en-US" b="1" dirty="0">
                <a:latin typeface="Arial" charset="0"/>
                <a:ea typeface="ＭＳ Ｐゴシック" charset="0"/>
                <a:cs typeface="Arial" charset="0"/>
              </a:rPr>
              <a:t>层出不穷！</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8144146" cy="4157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b="1" dirty="0">
                <a:solidFill>
                  <a:srgbClr val="FFFFFF"/>
                </a:solidFill>
                <a:latin typeface="Arial" charset="0"/>
                <a:cs typeface="Arial" charset="0"/>
              </a:rPr>
              <a:t>各类型的计算法就把这些总计成六百六十六：</a:t>
            </a:r>
            <a:r>
              <a:rPr lang="en-US" altLang="zh-CN" b="1" dirty="0">
                <a:solidFill>
                  <a:srgbClr val="FFFFFF"/>
                </a:solidFill>
                <a:latin typeface="Arial" charset="0"/>
                <a:cs typeface="Arial" charset="0"/>
              </a:rPr>
              <a:t>Kissinger </a:t>
            </a:r>
            <a:r>
              <a:rPr lang="zh-CN" altLang="en-US" b="1" dirty="0">
                <a:solidFill>
                  <a:srgbClr val="FFFFFF"/>
                </a:solidFill>
                <a:latin typeface="Arial" charset="0"/>
                <a:cs typeface="Arial" charset="0"/>
              </a:rPr>
              <a:t>基辛格</a:t>
            </a:r>
            <a:r>
              <a:rPr lang="en-US" b="1" dirty="0">
                <a:solidFill>
                  <a:srgbClr val="FFFFFF"/>
                </a:solidFill>
                <a:latin typeface="Arial" charset="0"/>
                <a:cs typeface="Arial" charset="0"/>
              </a:rPr>
              <a:t>, Van de </a:t>
            </a:r>
            <a:r>
              <a:rPr lang="en-US" b="1" dirty="0" err="1">
                <a:solidFill>
                  <a:srgbClr val="FFFFFF"/>
                </a:solidFill>
                <a:latin typeface="Arial" charset="0"/>
                <a:cs typeface="Arial" charset="0"/>
              </a:rPr>
              <a:t>Broek</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布鲁克</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Lustiger</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吕斯蒂热</a:t>
            </a:r>
            <a:r>
              <a:rPr lang="en-US" b="1" dirty="0">
                <a:solidFill>
                  <a:srgbClr val="FFFFFF"/>
                </a:solidFill>
                <a:latin typeface="Arial" charset="0"/>
                <a:cs typeface="Arial" charset="0"/>
              </a:rPr>
              <a:t>, Hitler </a:t>
            </a:r>
            <a:r>
              <a:rPr lang="zh-CN" altLang="en-US" b="1" dirty="0">
                <a:solidFill>
                  <a:srgbClr val="FFFFFF"/>
                </a:solidFill>
                <a:latin typeface="Arial" charset="0"/>
                <a:cs typeface="Arial" charset="0"/>
              </a:rPr>
              <a:t>希特勒</a:t>
            </a:r>
            <a:r>
              <a:rPr lang="en-US" b="1" dirty="0">
                <a:solidFill>
                  <a:srgbClr val="FFFFFF"/>
                </a:solidFill>
                <a:latin typeface="Arial" charset="0"/>
                <a:cs typeface="Arial" charset="0"/>
              </a:rPr>
              <a:t>, Deutschland </a:t>
            </a:r>
            <a:r>
              <a:rPr lang="zh-CN" altLang="en-US" b="1" dirty="0">
                <a:solidFill>
                  <a:srgbClr val="FFFFFF"/>
                </a:solidFill>
                <a:latin typeface="Arial" charset="0"/>
                <a:cs typeface="Arial" charset="0"/>
              </a:rPr>
              <a:t>德意志</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H</a:t>
            </a:r>
            <a:r>
              <a:rPr lang="en-US" b="1" dirty="0">
                <a:solidFill>
                  <a:srgbClr val="FFFFFF"/>
                </a:solidFill>
                <a:latin typeface="Arial" charset="0"/>
                <a:cs typeface="Arial" charset="0"/>
              </a:rPr>
              <a:t>immler </a:t>
            </a:r>
            <a:r>
              <a:rPr lang="zh-CN" altLang="en-US" b="1" dirty="0">
                <a:solidFill>
                  <a:srgbClr val="FFFFFF"/>
                </a:solidFill>
                <a:latin typeface="Arial" charset="0"/>
                <a:cs typeface="Arial" charset="0"/>
              </a:rPr>
              <a:t>希姆莱</a:t>
            </a:r>
            <a:r>
              <a:rPr lang="en-US" b="1" dirty="0">
                <a:solidFill>
                  <a:srgbClr val="FFFFFF"/>
                </a:solidFill>
                <a:latin typeface="Arial" charset="0"/>
                <a:cs typeface="Arial" charset="0"/>
              </a:rPr>
              <a:t>, New York </a:t>
            </a:r>
            <a:r>
              <a:rPr lang="zh-CN" altLang="en-US" b="1" dirty="0">
                <a:solidFill>
                  <a:srgbClr val="FFFFFF"/>
                </a:solidFill>
                <a:latin typeface="Arial" charset="0"/>
                <a:cs typeface="Arial" charset="0"/>
              </a:rPr>
              <a:t>纽约</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US</a:t>
            </a:r>
            <a:r>
              <a:rPr lang="en-US" b="1" dirty="0">
                <a:solidFill>
                  <a:srgbClr val="FFFFFF"/>
                </a:solidFill>
                <a:latin typeface="Arial" charset="0"/>
                <a:cs typeface="Arial" charset="0"/>
              </a:rPr>
              <a:t> of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merica </a:t>
            </a:r>
            <a:r>
              <a:rPr lang="zh-CN" altLang="en-US" b="1" dirty="0">
                <a:solidFill>
                  <a:srgbClr val="FFFFFF"/>
                </a:solidFill>
                <a:latin typeface="Arial" charset="0"/>
                <a:cs typeface="Arial" charset="0"/>
              </a:rPr>
              <a:t>美国</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S</a:t>
            </a:r>
            <a:r>
              <a:rPr lang="en-US" b="1" dirty="0">
                <a:solidFill>
                  <a:srgbClr val="FFFFFF"/>
                </a:solidFill>
                <a:latin typeface="Arial" charset="0"/>
                <a:cs typeface="Arial" charset="0"/>
              </a:rPr>
              <a:t>anta </a:t>
            </a:r>
            <a:r>
              <a:rPr lang="en-US" altLang="zh-CN" b="1" dirty="0">
                <a:solidFill>
                  <a:srgbClr val="FFFFFF"/>
                </a:solidFill>
                <a:latin typeface="Arial" charset="0"/>
                <a:cs typeface="Arial" charset="0"/>
              </a:rPr>
              <a:t>C</a:t>
            </a:r>
            <a:r>
              <a:rPr lang="en-US" b="1" dirty="0">
                <a:solidFill>
                  <a:srgbClr val="FFFFFF"/>
                </a:solidFill>
                <a:latin typeface="Arial" charset="0"/>
                <a:cs typeface="Arial" charset="0"/>
              </a:rPr>
              <a:t>laus </a:t>
            </a:r>
            <a:r>
              <a:rPr lang="zh-CN" altLang="en-US" b="1" dirty="0">
                <a:solidFill>
                  <a:srgbClr val="FFFFFF"/>
                </a:solidFill>
                <a:latin typeface="Arial" charset="0"/>
                <a:cs typeface="Arial" charset="0"/>
              </a:rPr>
              <a:t>圣诞老人</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K</a:t>
            </a:r>
            <a:r>
              <a:rPr lang="en-US" b="1" dirty="0">
                <a:solidFill>
                  <a:srgbClr val="FFFFFF"/>
                </a:solidFill>
                <a:latin typeface="Arial" charset="0"/>
                <a:cs typeface="Arial" charset="0"/>
              </a:rPr>
              <a:t>ennedy </a:t>
            </a:r>
            <a:r>
              <a:rPr lang="zh-CN" altLang="en-US" b="1" dirty="0">
                <a:solidFill>
                  <a:srgbClr val="FFFFFF"/>
                </a:solidFill>
                <a:latin typeface="Arial" charset="0"/>
                <a:cs typeface="Arial" charset="0"/>
              </a:rPr>
              <a:t>肯尼迪</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l </a:t>
            </a:r>
            <a:r>
              <a:rPr lang="en-US" altLang="zh-CN" b="1" dirty="0">
                <a:solidFill>
                  <a:srgbClr val="FFFFFF"/>
                </a:solidFill>
                <a:latin typeface="Arial" charset="0"/>
                <a:cs typeface="Arial" charset="0"/>
              </a:rPr>
              <a:t>G</a:t>
            </a:r>
            <a:r>
              <a:rPr lang="en-US" b="1" dirty="0">
                <a:solidFill>
                  <a:srgbClr val="FFFFFF"/>
                </a:solidFill>
                <a:latin typeface="Arial" charset="0"/>
                <a:cs typeface="Arial" charset="0"/>
              </a:rPr>
              <a:t>ore </a:t>
            </a:r>
            <a:r>
              <a:rPr lang="en-US" dirty="0">
                <a:solidFill>
                  <a:srgbClr val="FFFFFF"/>
                </a:solidFill>
                <a:latin typeface="ＭＳ Ｐゴシック"/>
                <a:ea typeface="ＭＳ Ｐゴシック"/>
                <a:cs typeface="ＭＳ Ｐゴシック"/>
              </a:rPr>
              <a:t>阿尔伯特戈尔</a:t>
            </a:r>
            <a:r>
              <a:rPr lang="zh-CN" altLang="en-US" b="1" dirty="0">
                <a:solidFill>
                  <a:srgbClr val="FFFFFF"/>
                </a:solidFill>
                <a:latin typeface="Arial" charset="0"/>
                <a:cs typeface="Arial" charset="0"/>
              </a:rPr>
              <a:t>。。。</a:t>
            </a:r>
            <a:r>
              <a:rPr lang="en-US" b="1" dirty="0">
                <a:solidFill>
                  <a:srgbClr val="FFFFFF"/>
                </a:solidFill>
                <a:latin typeface="Arial" charset="0"/>
                <a:cs typeface="Arial" charset="0"/>
              </a:rPr>
              <a:t> Holy Bible </a:t>
            </a:r>
            <a:r>
              <a:rPr lang="zh-CN" altLang="en-US" b="1" dirty="0">
                <a:solidFill>
                  <a:srgbClr val="FFFFFF"/>
                </a:solidFill>
                <a:latin typeface="Arial" charset="0"/>
                <a:cs typeface="Arial" charset="0"/>
              </a:rPr>
              <a:t>圣经</a:t>
            </a:r>
            <a:r>
              <a:rPr lang="en-US" b="1" dirty="0">
                <a:solidFill>
                  <a:srgbClr val="FFFFFF"/>
                </a:solidFill>
                <a:latin typeface="Arial" charset="0"/>
                <a:cs typeface="Arial" charset="0"/>
              </a:rPr>
              <a:t>, SS number </a:t>
            </a:r>
            <a:r>
              <a:rPr lang="en-US" dirty="0">
                <a:solidFill>
                  <a:srgbClr val="FFFFFF"/>
                </a:solidFill>
                <a:latin typeface="ＭＳ Ｐゴシック"/>
                <a:ea typeface="ＭＳ Ｐゴシック"/>
                <a:cs typeface="ＭＳ Ｐゴシック"/>
              </a:rPr>
              <a:t>纳粹党</a:t>
            </a:r>
            <a:r>
              <a:rPr lang="zh-CN" altLang="en-US" dirty="0">
                <a:solidFill>
                  <a:srgbClr val="FFFFFF"/>
                </a:solidFill>
                <a:latin typeface="ＭＳ Ｐゴシック"/>
                <a:ea typeface="ＭＳ Ｐゴシック"/>
                <a:cs typeface="ＭＳ Ｐゴシック"/>
              </a:rPr>
              <a:t>标号</a:t>
            </a:r>
            <a:r>
              <a:rPr lang="en-US" b="1" dirty="0">
                <a:solidFill>
                  <a:srgbClr val="FFFFFF"/>
                </a:solidFill>
                <a:latin typeface="Arial" charset="0"/>
                <a:cs typeface="Arial" charset="0"/>
              </a:rPr>
              <a:t>, witchcraft </a:t>
            </a:r>
            <a:r>
              <a:rPr lang="zh-CN" altLang="en-US" b="1" dirty="0">
                <a:solidFill>
                  <a:srgbClr val="FFFFFF"/>
                </a:solidFill>
                <a:latin typeface="Arial" charset="0"/>
                <a:cs typeface="Arial" charset="0"/>
              </a:rPr>
              <a:t>魔法</a:t>
            </a:r>
            <a:r>
              <a:rPr lang="en-US" b="1" dirty="0">
                <a:solidFill>
                  <a:srgbClr val="FFFFFF"/>
                </a:solidFill>
                <a:latin typeface="Arial" charset="0"/>
                <a:cs typeface="Arial" charset="0"/>
              </a:rPr>
              <a:t>, lustful </a:t>
            </a:r>
            <a:r>
              <a:rPr lang="zh-CN" altLang="en-US" b="1" dirty="0">
                <a:solidFill>
                  <a:srgbClr val="FFFFFF"/>
                </a:solidFill>
                <a:latin typeface="Arial" charset="0"/>
                <a:cs typeface="Arial" charset="0"/>
              </a:rPr>
              <a:t>淫荡</a:t>
            </a:r>
            <a:r>
              <a:rPr lang="en-US" b="1" dirty="0">
                <a:solidFill>
                  <a:srgbClr val="FFFFFF"/>
                </a:solidFill>
                <a:latin typeface="Arial" charset="0"/>
                <a:cs typeface="Arial" charset="0"/>
              </a:rPr>
              <a:t>, monetary </a:t>
            </a:r>
            <a:r>
              <a:rPr lang="zh-CN" altLang="en-US" b="1" dirty="0">
                <a:solidFill>
                  <a:srgbClr val="FFFFFF"/>
                </a:solidFill>
                <a:latin typeface="Arial" charset="0"/>
                <a:cs typeface="Arial" charset="0"/>
              </a:rPr>
              <a:t>货币</a:t>
            </a:r>
            <a:r>
              <a:rPr lang="en-US" b="1" dirty="0">
                <a:solidFill>
                  <a:srgbClr val="FFFFFF"/>
                </a:solidFill>
                <a:latin typeface="Arial" charset="0"/>
                <a:cs typeface="Arial" charset="0"/>
              </a:rPr>
              <a:t>, live </a:t>
            </a:r>
            <a:r>
              <a:rPr lang="zh-CN" altLang="en-US" b="1" dirty="0">
                <a:solidFill>
                  <a:srgbClr val="FFFFFF"/>
                </a:solidFill>
                <a:latin typeface="Arial" charset="0"/>
                <a:cs typeface="Arial" charset="0"/>
              </a:rPr>
              <a:t>生存</a:t>
            </a:r>
            <a:r>
              <a:rPr lang="en-US" b="1" dirty="0">
                <a:solidFill>
                  <a:srgbClr val="FFFFFF"/>
                </a:solidFill>
                <a:latin typeface="Arial" charset="0"/>
                <a:cs typeface="Arial" charset="0"/>
              </a:rPr>
              <a:t>, son of sin </a:t>
            </a:r>
            <a:r>
              <a:rPr lang="zh-CN" altLang="en-US" b="1" dirty="0">
                <a:solidFill>
                  <a:srgbClr val="FFFFFF"/>
                </a:solidFill>
                <a:latin typeface="Arial" charset="0"/>
                <a:cs typeface="Arial" charset="0"/>
              </a:rPr>
              <a:t>罪孽的后代</a:t>
            </a:r>
            <a:r>
              <a:rPr lang="en-US" b="1" dirty="0">
                <a:solidFill>
                  <a:srgbClr val="FFFFFF"/>
                </a:solidFill>
                <a:latin typeface="Arial" charset="0"/>
                <a:cs typeface="Arial" charset="0"/>
              </a:rPr>
              <a:t>, mark of  beast </a:t>
            </a:r>
            <a:r>
              <a:rPr lang="zh-CN" altLang="en-US" b="1" dirty="0">
                <a:solidFill>
                  <a:srgbClr val="FFFFFF"/>
                </a:solidFill>
                <a:latin typeface="Arial" charset="0"/>
                <a:cs typeface="Arial" charset="0"/>
              </a:rPr>
              <a:t>兽印记</a:t>
            </a:r>
            <a:r>
              <a:rPr lang="en-US" b="1" dirty="0">
                <a:solidFill>
                  <a:srgbClr val="FFFFFF"/>
                </a:solidFill>
                <a:latin typeface="Arial" charset="0"/>
                <a:cs typeface="Arial" charset="0"/>
              </a:rPr>
              <a:t>, evil </a:t>
            </a:r>
            <a:r>
              <a:rPr lang="zh-CN" altLang="en-US" b="1" dirty="0">
                <a:solidFill>
                  <a:srgbClr val="FFFFFF"/>
                </a:solidFill>
                <a:latin typeface="Arial" charset="0"/>
                <a:cs typeface="Arial" charset="0"/>
              </a:rPr>
              <a:t>罪恶</a:t>
            </a:r>
            <a:r>
              <a:rPr lang="en-US" b="1" dirty="0">
                <a:solidFill>
                  <a:srgbClr val="FFFFFF"/>
                </a:solidFill>
                <a:latin typeface="Arial" charset="0"/>
                <a:cs typeface="Arial" charset="0"/>
              </a:rPr>
              <a:t>, bullet </a:t>
            </a:r>
            <a:r>
              <a:rPr lang="zh-CN" altLang="en-US" b="1" dirty="0">
                <a:solidFill>
                  <a:srgbClr val="FFFFFF"/>
                </a:solidFill>
                <a:latin typeface="Arial" charset="0"/>
                <a:cs typeface="Arial" charset="0"/>
              </a:rPr>
              <a:t>子弹。。。</a:t>
            </a:r>
            <a:r>
              <a:rPr lang="en-US" b="1" dirty="0">
                <a:solidFill>
                  <a:srgbClr val="FFFFFF"/>
                </a:solidFill>
                <a:latin typeface="Arial" charset="0"/>
                <a:cs typeface="Arial" charset="0"/>
              </a:rPr>
              <a:t> Internet </a:t>
            </a:r>
            <a:r>
              <a:rPr lang="zh-CN" altLang="en-US" b="1" dirty="0">
                <a:solidFill>
                  <a:srgbClr val="FFFFFF"/>
                </a:solidFill>
                <a:latin typeface="Arial" charset="0"/>
                <a:cs typeface="Arial" charset="0"/>
              </a:rPr>
              <a:t>因特网</a:t>
            </a:r>
            <a:r>
              <a:rPr lang="en-US" b="1" dirty="0">
                <a:solidFill>
                  <a:srgbClr val="FFFFFF"/>
                </a:solidFill>
                <a:latin typeface="Arial" charset="0"/>
                <a:cs typeface="Arial" charset="0"/>
              </a:rPr>
              <a:t>, billgates+3 (the III) </a:t>
            </a:r>
            <a:r>
              <a:rPr lang="zh-CN" altLang="en-US" b="1" dirty="0">
                <a:solidFill>
                  <a:srgbClr val="FFFFFF"/>
                </a:solidFill>
                <a:latin typeface="Arial" charset="0"/>
                <a:cs typeface="Arial" charset="0"/>
              </a:rPr>
              <a:t>比尔盖茨（第三），</a:t>
            </a:r>
            <a:r>
              <a:rPr lang="en-US" b="1" dirty="0">
                <a:solidFill>
                  <a:srgbClr val="FFFFFF"/>
                </a:solidFill>
                <a:latin typeface="Arial" charset="0"/>
                <a:cs typeface="Arial" charset="0"/>
              </a:rPr>
              <a:t> computer </a:t>
            </a:r>
            <a:r>
              <a:rPr lang="zh-CN" altLang="en-US" b="1" dirty="0">
                <a:solidFill>
                  <a:srgbClr val="FFFFFF"/>
                </a:solidFill>
                <a:latin typeface="Arial" charset="0"/>
                <a:cs typeface="Arial" charset="0"/>
              </a:rPr>
              <a:t>电脑</a:t>
            </a:r>
            <a:r>
              <a:rPr lang="en-US" b="1" dirty="0">
                <a:solidFill>
                  <a:srgbClr val="FFFFFF"/>
                </a:solidFill>
                <a:latin typeface="Arial" charset="0"/>
                <a:cs typeface="Arial" charset="0"/>
              </a:rPr>
              <a:t>, terminal </a:t>
            </a:r>
            <a:r>
              <a:rPr lang="zh-CN" altLang="en-US" b="1" dirty="0">
                <a:solidFill>
                  <a:srgbClr val="FFFFFF"/>
                </a:solidFill>
                <a:latin typeface="Arial" charset="0"/>
                <a:cs typeface="Arial" charset="0"/>
              </a:rPr>
              <a:t>终端</a:t>
            </a:r>
            <a:r>
              <a:rPr lang="en-US" b="1" dirty="0">
                <a:solidFill>
                  <a:srgbClr val="FFFFFF"/>
                </a:solidFill>
                <a:latin typeface="Arial" charset="0"/>
                <a:cs typeface="Arial" charset="0"/>
              </a:rPr>
              <a:t>, binary </a:t>
            </a:r>
            <a:r>
              <a:rPr lang="zh-CN" altLang="en-US" b="1" dirty="0">
                <a:solidFill>
                  <a:srgbClr val="FFFFFF"/>
                </a:solidFill>
                <a:latin typeface="Arial" charset="0"/>
                <a:cs typeface="Arial" charset="0"/>
              </a:rPr>
              <a:t>二进制</a:t>
            </a:r>
            <a:r>
              <a:rPr lang="en-US" b="1" dirty="0">
                <a:solidFill>
                  <a:srgbClr val="FFFFFF"/>
                </a:solidFill>
                <a:latin typeface="Arial" charset="0"/>
                <a:cs typeface="Arial" charset="0"/>
              </a:rPr>
              <a:t>,  windows98 </a:t>
            </a:r>
            <a:r>
              <a:rPr lang="zh-CN" altLang="en-US" b="1" dirty="0">
                <a:solidFill>
                  <a:srgbClr val="FFFFFF"/>
                </a:solidFill>
                <a:latin typeface="Arial" charset="0"/>
                <a:cs typeface="Arial" charset="0"/>
              </a:rPr>
              <a:t>微软的视窗操作系统</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teletext</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电视杂志</a:t>
            </a:r>
            <a:r>
              <a:rPr lang="en-US" b="1" dirty="0">
                <a:solidFill>
                  <a:srgbClr val="FFFFFF"/>
                </a:solidFill>
                <a:latin typeface="Arial" charset="0"/>
                <a:cs typeface="Arial" charset="0"/>
              </a:rPr>
              <a:t>, calculation </a:t>
            </a:r>
            <a:r>
              <a:rPr lang="zh-CN" altLang="en-US" b="1" dirty="0">
                <a:solidFill>
                  <a:srgbClr val="FFFFFF"/>
                </a:solidFill>
                <a:latin typeface="Arial" charset="0"/>
                <a:cs typeface="Arial" charset="0"/>
              </a:rPr>
              <a:t>计算。。。</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420885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en-US" sz="5400" b="1">
                <a:solidFill>
                  <a:schemeClr val="bg1"/>
                </a:solidFill>
              </a:rPr>
              <a:t>George W. Bush?!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zh-CN" altLang="en-US">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34353043"/>
              </p:ext>
            </p:extLst>
          </p:nvPr>
        </p:nvGraphicFramePr>
        <p:xfrm>
          <a:off x="0" y="639763"/>
          <a:ext cx="9144000" cy="5964868"/>
        </p:xfrm>
        <a:graphic>
          <a:graphicData uri="http://schemas.openxmlformats.org/drawingml/2006/table">
            <a:tbl>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5175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charset="0"/>
                          <a:ea typeface="ＭＳ Ｐゴシック" charset="0"/>
                          <a:cs typeface="SimSun" charset="0"/>
                        </a:rPr>
                        <a:t>神万能主权在外邦人统治的时代</a:t>
                      </a:r>
                      <a:endParaRPr kumimoji="0" lang="zh-CN" altLang="en-US" sz="2000" b="1" i="0" u="none" strike="noStrike" cap="none" normalizeH="0" baseline="0" dirty="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主权在但以理之上</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主权在外邦人之上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主权在犹太人之上</a:t>
                      </a:r>
                      <a:endParaRPr kumimoji="0" lang="zh-CN" altLang="en-US" sz="36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第一章</a:t>
                      </a:r>
                      <a:endParaRPr kumimoji="0" lang="en-US" altLang="ja-JP" sz="1800" b="1" i="0" u="none" strike="noStrike" cap="none" normalizeH="0" baseline="0" dirty="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第二至七章</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Times New Roman" charset="0"/>
                          <a:ea typeface="ＭＳ Ｐゴシック" charset="0"/>
                          <a:cs typeface="SimSun" charset="0"/>
                        </a:rPr>
                        <a:t>第八至十二章</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叙述</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叙述异象</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异象</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希伯来文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亚兰文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希伯来文</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外邦人名词称呼神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犹太人名词称呼神</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第三人称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第三人称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第一人称</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我</a:t>
                      </a:r>
                      <a:r>
                        <a:rPr kumimoji="0" lang="en-US" altLang="zh-CN" sz="1800" b="1" i="0" u="none" strike="noStrike" cap="none" normalizeH="0" baseline="0">
                          <a:ln>
                            <a:noFill/>
                          </a:ln>
                          <a:solidFill>
                            <a:schemeClr val="bg1"/>
                          </a:solidFill>
                          <a:effectLst/>
                          <a:latin typeface="Times New Roman" charset="0"/>
                          <a:ea typeface="ＭＳ Ｐゴシック" charset="0"/>
                          <a:cs typeface="SimSun" charset="0"/>
                        </a:rPr>
                        <a:t>’)</a:t>
                      </a:r>
                      <a:endParaRPr kumimoji="0" lang="en-US" altLang="zh-CN"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147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但以理的榜样</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但以理讲解</a:t>
                      </a:r>
                      <a:r>
                        <a:rPr kumimoji="0" lang="en-US" altLang="ja-JP" sz="1800" b="1" i="0" u="none" strike="noStrike" cap="none" normalizeH="0" baseline="0">
                          <a:ln>
                            <a:noFill/>
                          </a:ln>
                          <a:solidFill>
                            <a:schemeClr val="bg1"/>
                          </a:solidFill>
                          <a:effectLst/>
                          <a:latin typeface="Times New Roman" charset="0"/>
                          <a:ea typeface="ＭＳ Ｐゴシック" charset="0"/>
                          <a:cs typeface="Times New Roman" charset="0"/>
                        </a:rPr>
                        <a:t> </a:t>
                      </a: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国王的梦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天使讲解但以理的梦</a:t>
                      </a:r>
                      <a:endParaRPr kumimoji="0" lang="zh-CN" altLang="en-US" sz="18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大像</a:t>
                      </a:r>
                      <a:endParaRPr kumimoji="0" lang="zh-CN" altLang="en-US"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Times New Roman" charset="0"/>
                          <a:ea typeface="ＭＳ Ｐゴシック" charset="0"/>
                          <a:cs typeface="SimSun" charset="0"/>
                        </a:rPr>
                        <a:t>众国王</a:t>
                      </a:r>
                      <a:endParaRPr kumimoji="0" lang="zh-CN" altLang="en-US" sz="2000" b="1" i="0" u="none" strike="noStrike" cap="none" normalizeH="0" baseline="0">
                        <a:ln>
                          <a:noFill/>
                        </a:ln>
                        <a:solidFill>
                          <a:schemeClr val="bg1"/>
                        </a:solidFill>
                        <a:effectLst/>
                        <a:latin typeface="Times New Roman"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8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46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放逐</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1:1-7</a:t>
                      </a: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食物</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1:8-16</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尊崇</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1:17-21</a:t>
                      </a: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latin typeface="Arial" charset="0"/>
                          <a:ea typeface="ＭＳ Ｐゴシック" charset="0"/>
                          <a:cs typeface="Arial" charset="0"/>
                        </a:rPr>
                        <a:t>多元</a:t>
                      </a:r>
                      <a:endParaRPr kumimoji="0" lang="en-US" altLang="ja-JP"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Times New Roman" charset="0"/>
                          <a:cs typeface="Arial" charset="0"/>
                        </a:rPr>
                        <a:t>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升职</a:t>
                      </a:r>
                      <a:endParaRPr kumimoji="0" lang="en-US" altLang="ja-JP" sz="16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金</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火窑</a:t>
                      </a:r>
                      <a:endParaRPr kumimoji="0" lang="en-US" altLang="ja-JP" sz="14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尼王</a:t>
                      </a:r>
                      <a:endParaRPr kumimoji="0" lang="en-US" altLang="ja-JP"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放逐</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伯王</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筵席</a:t>
                      </a:r>
                      <a:endParaRPr kumimoji="0" lang="en-US" altLang="ja-JP" sz="14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大利乌王</a:t>
                      </a:r>
                      <a:endParaRPr kumimoji="0" lang="en-US" altLang="ja-JP"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Times New Roman" charset="0"/>
                          <a:cs typeface="Arial" charset="0"/>
                        </a:rPr>
                        <a:t>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狮子</a:t>
                      </a:r>
                      <a:endParaRPr kumimoji="0" lang="zh-CN" altLang="en-US" sz="16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全</a:t>
                      </a:r>
                      <a:endParaRPr kumimoji="0" lang="en-US" altLang="zh-CN" sz="1400" b="1" i="0" u="none" strike="noStrike" cap="none" normalizeH="0" baseline="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大 兽</a:t>
                      </a:r>
                      <a:endParaRPr kumimoji="0" lang="en-US" altLang="ja-JP" sz="32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玛代</a:t>
                      </a:r>
                      <a:r>
                        <a:rPr kumimoji="0" lang="en-US" altLang="ja-JP" sz="1400" b="1" i="0" u="none" strike="noStrike" cap="none" normalizeH="0" baseline="0">
                          <a:ln>
                            <a:noFill/>
                          </a:ln>
                          <a:solidFill>
                            <a:schemeClr val="bg1"/>
                          </a:solidFill>
                          <a:effectLst/>
                          <a:latin typeface="Arial" charset="0"/>
                          <a:ea typeface="Times New Roman" charset="0"/>
                          <a:cs typeface="Arial" charset="0"/>
                        </a:rPr>
                        <a:t>-</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latin typeface="Arial" charset="0"/>
                          <a:ea typeface="ＭＳ Ｐゴシック" charset="0"/>
                          <a:cs typeface="SimSun" charset="0"/>
                        </a:rPr>
                        <a:t>波斯</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至希腊</a:t>
                      </a:r>
                      <a:endParaRPr kumimoji="0" lang="en-US" altLang="ja-JP"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ＭＳ Ｐゴシック" charset="0"/>
                          <a:cs typeface="Times New Roman" charset="0"/>
                        </a:rPr>
                        <a:t>8</a:t>
                      </a: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回到</a:t>
                      </a:r>
                      <a:endParaRPr kumimoji="0" lang="en-US" altLang="ja-JP" sz="16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Arial" charset="0"/>
                          <a:ea typeface="Times New Roman" charset="0"/>
                          <a:cs typeface="Arial" charset="0"/>
                        </a:rPr>
                        <a:t>“</a:t>
                      </a:r>
                      <a:r>
                        <a:rPr kumimoji="0" lang="zh-CN" altLang="en-US" sz="1400" b="1" i="0" u="none" strike="noStrike" cap="none" normalizeH="0" baseline="0">
                          <a:ln>
                            <a:noFill/>
                          </a:ln>
                          <a:solidFill>
                            <a:schemeClr val="bg1"/>
                          </a:solidFill>
                          <a:effectLst/>
                          <a:latin typeface="Arial" charset="0"/>
                          <a:ea typeface="ＭＳ Ｐゴシック" charset="0"/>
                          <a:cs typeface="SimSun" charset="0"/>
                        </a:rPr>
                        <a:t>七十个七</a:t>
                      </a:r>
                      <a:r>
                        <a:rPr kumimoji="0" lang="en-US" altLang="ja-JP" sz="1400" b="1" i="0" u="none" strike="noStrike" cap="none" normalizeH="0" baseline="0">
                          <a:ln>
                            <a:noFill/>
                          </a:ln>
                          <a:solidFill>
                            <a:schemeClr val="bg1"/>
                          </a:solidFill>
                          <a:effectLst/>
                          <a:latin typeface="Arial" charset="0"/>
                          <a:ea typeface="ＭＳ Ｐゴシック" charset="0"/>
                          <a:cs typeface="Times New Roman"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6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bg1"/>
                          </a:solidFill>
                          <a:effectLst/>
                          <a:latin typeface="Arial" charset="0"/>
                          <a:ea typeface="ＭＳ Ｐゴシック" charset="0"/>
                          <a:cs typeface="Times New Roman" charset="0"/>
                        </a:rPr>
                        <a:t>9</a:t>
                      </a:r>
                      <a:endParaRPr kumimoji="0" lang="en-US" altLang="zh-CN" sz="16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dirty="0">
                          <a:ln>
                            <a:noFill/>
                          </a:ln>
                          <a:solidFill>
                            <a:schemeClr val="bg1"/>
                          </a:solidFill>
                          <a:effectLst/>
                          <a:latin typeface="Arial" charset="0"/>
                          <a:ea typeface="ＭＳ Ｐゴシック" charset="0"/>
                          <a:cs typeface="SimSun" charset="0"/>
                        </a:rPr>
                        <a:t>两约之间至大灾难</a:t>
                      </a:r>
                      <a:endParaRPr kumimoji="0" lang="en-US" altLang="zh-CN" sz="1400" b="1" i="0" u="none" strike="noStrike" cap="none" normalizeH="0" baseline="0" dirty="0">
                        <a:ln>
                          <a:noFill/>
                        </a:ln>
                        <a:solidFill>
                          <a:schemeClr val="bg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bg1"/>
                          </a:solidFill>
                          <a:effectLst/>
                          <a:latin typeface="Arial" charset="0"/>
                          <a:ea typeface="Times New Roman" charset="0"/>
                          <a:cs typeface="Arial" charset="0"/>
                        </a:rPr>
                        <a:t>10–12</a:t>
                      </a:r>
                      <a:endParaRPr kumimoji="0" lang="en-US" altLang="zh-CN" sz="16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5720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Times New Roman" charset="0"/>
                          <a:ea typeface="ＭＳ Ｐゴシック" charset="0"/>
                          <a:cs typeface="SimSun" charset="0"/>
                        </a:rPr>
                        <a:t>巴比伦</a:t>
                      </a:r>
                      <a:endParaRPr kumimoji="0" lang="zh-CN" altLang="en-US" sz="4400" b="1" i="0" u="none" strike="noStrike" cap="none" normalizeH="0" baseline="0">
                        <a:ln>
                          <a:noFill/>
                        </a:ln>
                        <a:solidFill>
                          <a:schemeClr val="bg1"/>
                        </a:solidFill>
                        <a:effectLst/>
                        <a:latin typeface="Times New Roman" charset="0"/>
                        <a:ea typeface="ＭＳ Ｐゴシック" charset="0"/>
                        <a:cs typeface="SimSu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ＭＳ Ｐゴシック" charset="0"/>
                          <a:cs typeface="Times New Roman" charset="0"/>
                        </a:rPr>
                        <a:t>605-536 BC</a:t>
                      </a:r>
                      <a:endParaRPr kumimoji="0" lang="en-US" altLang="zh-CN" sz="2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685800"/>
            <a:ext cx="8991600" cy="6096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zh-CN" altLang="en-US">
              <a:solidFill>
                <a:srgbClr val="000000"/>
              </a:solidFill>
              <a:latin typeface="Comic Sans MS" charset="0"/>
            </a:endParaRPr>
          </a:p>
        </p:txBody>
      </p:sp>
      <p:sp>
        <p:nvSpPr>
          <p:cNvPr id="159815" name="Title 7"/>
          <p:cNvSpPr>
            <a:spLocks noGrp="1"/>
          </p:cNvSpPr>
          <p:nvPr>
            <p:ph type="title"/>
          </p:nvPr>
        </p:nvSpPr>
        <p:spPr>
          <a:xfrm>
            <a:off x="685800" y="0"/>
            <a:ext cx="7772400" cy="533400"/>
          </a:xfrm>
        </p:spPr>
        <p:txBody>
          <a:bodyPr/>
          <a:lstStyle/>
          <a:p>
            <a:r>
              <a:rPr lang="zh-CN" altLang="en-US" sz="3600">
                <a:solidFill>
                  <a:schemeClr val="bg1"/>
                </a:solidFill>
                <a:latin typeface="Times New Roman" charset="0"/>
                <a:ea typeface="ＭＳ Ｐゴシック" charset="0"/>
                <a:cs typeface="SimSun" charset="0"/>
              </a:rPr>
              <a:t>但以理书图表</a:t>
            </a:r>
            <a:endParaRPr lang="zh-CN" altLang="en-US" sz="3600">
              <a:solidFill>
                <a:srgbClr val="FFFFFF"/>
              </a:solidFill>
              <a:latin typeface="Arial" charset="0"/>
              <a:ea typeface="ＭＳ Ｐゴシック" charset="0"/>
              <a:cs typeface="Arial" charset="0"/>
            </a:endParaRPr>
          </a:p>
        </p:txBody>
      </p:sp>
      <p:sp>
        <p:nvSpPr>
          <p:cNvPr id="15981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a:solidFill>
                  <a:srgbClr val="FFFFFF"/>
                </a:solidFill>
                <a:latin typeface="Arial" charset="0"/>
                <a:cs typeface="Arial" charset="0"/>
              </a:rPr>
              <a:t>532</a:t>
            </a:r>
          </a:p>
        </p:txBody>
      </p:sp>
    </p:spTree>
    <p:extLst>
      <p:ext uri="{BB962C8B-B14F-4D97-AF65-F5344CB8AC3E}">
        <p14:creationId xmlns:p14="http://schemas.microsoft.com/office/powerpoint/2010/main" val="2361011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632834"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8000">
                <a:solidFill>
                  <a:srgbClr val="FFFFFF"/>
                </a:solidFill>
                <a:latin typeface="Comic Sans MS" pitchFamily="66" charset="0"/>
                <a:ea typeface="SimSun" pitchFamily="2" charset="-122"/>
                <a:cs typeface="+mn-cs"/>
              </a:rPr>
              <a:t>启示录</a:t>
            </a:r>
            <a:endParaRPr lang="en-US" sz="8000" b="1">
              <a:solidFill>
                <a:srgbClr val="FFFFFF"/>
              </a:solidFill>
              <a:latin typeface="Times New Roman" pitchFamily="18" charset="0"/>
              <a:ea typeface="MS PGothic" pitchFamily="34" charset="-128"/>
              <a:cs typeface="+mn-cs"/>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94794" y="2769394"/>
            <a:ext cx="6913563" cy="1323975"/>
          </a:xfrm>
          <a:solidFill>
            <a:srgbClr val="FFCC00"/>
          </a:solidFill>
          <a:effectLst>
            <a:outerShdw blurRad="63500" dist="46662" dir="3284183" algn="ctr" rotWithShape="0">
              <a:schemeClr val="bg2">
                <a:alpha val="74997"/>
              </a:schemeClr>
            </a:outerShdw>
          </a:effectLst>
        </p:spPr>
        <p:txBody>
          <a:bodyPr>
            <a:spAutoFit/>
          </a:bodyPr>
          <a:lstStyle/>
          <a:p>
            <a:r>
              <a:rPr lang="zh-CN" altLang="en-US" sz="8000" b="1">
                <a:ea typeface="SimSun" pitchFamily="2" charset="-122"/>
              </a:rPr>
              <a:t>但以理</a:t>
            </a:r>
            <a:endParaRPr lang="en-US" sz="8000" b="1"/>
          </a:p>
        </p:txBody>
      </p:sp>
      <p:sp>
        <p:nvSpPr>
          <p:cNvPr id="8" name="Rectangle 4"/>
          <p:cNvSpPr txBox="1">
            <a:spLocks noChangeArrowheads="1"/>
          </p:cNvSpPr>
          <p:nvPr/>
        </p:nvSpPr>
        <p:spPr bwMode="auto">
          <a:xfrm>
            <a:off x="2133600" y="234950"/>
            <a:ext cx="5400675"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20000"/>
              </a:spcBef>
              <a:buFontTx/>
              <a:buChar char="•"/>
            </a:pPr>
            <a:r>
              <a:rPr lang="zh-CN" altLang="en-US" sz="4800">
                <a:solidFill>
                  <a:srgbClr val="FFFF00"/>
                </a:solidFill>
                <a:latin typeface="Times New Roman" pitchFamily="18" charset="0"/>
                <a:ea typeface="SimSun" pitchFamily="2" charset="-122"/>
                <a:cs typeface="+mn-cs"/>
              </a:rPr>
              <a:t>七年之约</a:t>
            </a:r>
          </a:p>
          <a:p>
            <a:pPr>
              <a:spcBef>
                <a:spcPct val="20000"/>
              </a:spcBef>
              <a:buFontTx/>
              <a:buChar char="•"/>
            </a:pPr>
            <a:r>
              <a:rPr lang="en-US" sz="4400">
                <a:solidFill>
                  <a:srgbClr val="FFFF00"/>
                </a:solidFill>
                <a:latin typeface="Times New Roman" pitchFamily="18" charset="0"/>
                <a:cs typeface="+mn-cs"/>
              </a:rPr>
              <a:t>1290/1260</a:t>
            </a:r>
            <a:r>
              <a:rPr lang="zh-CN" altLang="en-US" sz="4400">
                <a:solidFill>
                  <a:srgbClr val="FFFF00"/>
                </a:solidFill>
                <a:latin typeface="Times New Roman" pitchFamily="18" charset="0"/>
                <a:ea typeface="SimSun" pitchFamily="2" charset="-122"/>
                <a:cs typeface="+mn-cs"/>
              </a:rPr>
              <a:t>日之试炼</a:t>
            </a:r>
            <a:endParaRPr lang="en-US" altLang="ja-JP" sz="4400">
              <a:solidFill>
                <a:srgbClr val="FFFF00"/>
              </a:solidFill>
              <a:latin typeface="Times New Roman" pitchFamily="18" charset="0"/>
              <a:cs typeface="+mn-cs"/>
            </a:endParaRPr>
          </a:p>
          <a:p>
            <a:pPr>
              <a:spcBef>
                <a:spcPct val="20000"/>
              </a:spcBef>
              <a:buFontTx/>
              <a:buChar char="•"/>
            </a:pPr>
            <a:r>
              <a:rPr lang="zh-CN" altLang="en-US" sz="4800">
                <a:solidFill>
                  <a:srgbClr val="FFFF00"/>
                </a:solidFill>
                <a:latin typeface="Times New Roman" pitchFamily="18" charset="0"/>
                <a:ea typeface="SimSun" pitchFamily="2" charset="-122"/>
                <a:cs typeface="+mn-cs"/>
              </a:rPr>
              <a:t>十角兽</a:t>
            </a:r>
          </a:p>
          <a:p>
            <a:pPr>
              <a:spcBef>
                <a:spcPct val="20000"/>
              </a:spcBef>
              <a:buFontTx/>
              <a:buChar char="•"/>
            </a:pPr>
            <a:endParaRPr lang="en-US" sz="4800">
              <a:solidFill>
                <a:srgbClr val="FFFF00"/>
              </a:solidFill>
              <a:latin typeface="Times New Roman" pitchFamily="18" charset="0"/>
              <a:cs typeface="+mn-cs"/>
            </a:endParaRPr>
          </a:p>
        </p:txBody>
      </p:sp>
    </p:spTree>
    <p:extLst>
      <p:ext uri="{BB962C8B-B14F-4D97-AF65-F5344CB8AC3E}">
        <p14:creationId xmlns:p14="http://schemas.microsoft.com/office/powerpoint/2010/main" val="99756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52976"/>
                                        </p:tgtEl>
                                        <p:attrNameLst>
                                          <p:attrName>style.visibility</p:attrName>
                                        </p:attrNameLst>
                                      </p:cBhvr>
                                      <p:to>
                                        <p:strVal val="visible"/>
                                      </p:to>
                                    </p:set>
                                    <p:anim calcmode="lin" valueType="num">
                                      <p:cBhvr>
                                        <p:cTn id="7" dur="1000" fill="hold"/>
                                        <p:tgtEl>
                                          <p:spTgt spid="552976"/>
                                        </p:tgtEl>
                                        <p:attrNameLst>
                                          <p:attrName>ppt_w</p:attrName>
                                        </p:attrNameLst>
                                      </p:cBhvr>
                                      <p:tavLst>
                                        <p:tav tm="0">
                                          <p:val>
                                            <p:strVal val="#ppt_w*0.70"/>
                                          </p:val>
                                        </p:tav>
                                        <p:tav tm="100000">
                                          <p:val>
                                            <p:strVal val="#ppt_w"/>
                                          </p:val>
                                        </p:tav>
                                      </p:tavLst>
                                    </p:anim>
                                    <p:anim calcmode="lin" valueType="num">
                                      <p:cBhvr>
                                        <p:cTn id="8" dur="1000" fill="hold"/>
                                        <p:tgtEl>
                                          <p:spTgt spid="552976"/>
                                        </p:tgtEl>
                                        <p:attrNameLst>
                                          <p:attrName>ppt_h</p:attrName>
                                        </p:attrNameLst>
                                      </p:cBhvr>
                                      <p:tavLst>
                                        <p:tav tm="0">
                                          <p:val>
                                            <p:strVal val="#ppt_h"/>
                                          </p:val>
                                        </p:tav>
                                        <p:tav tm="100000">
                                          <p:val>
                                            <p:strVal val="#ppt_h"/>
                                          </p:val>
                                        </p:tav>
                                      </p:tavLst>
                                    </p:anim>
                                    <p:animEffect transition="in" filter="fade">
                                      <p:cBhvr>
                                        <p:cTn id="9" dur="1000"/>
                                        <p:tgtEl>
                                          <p:spTgt spid="5529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10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1000"/>
                                        <p:tgtEl>
                                          <p:spTgt spid="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100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1000"/>
                                        <p:tgtEl>
                                          <p:spTgt spid="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100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55563"/>
            <a:ext cx="9229726" cy="6969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5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7" y="3057237"/>
            <a:ext cx="5078413"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3458" name="Rectangle 2"/>
          <p:cNvSpPr>
            <a:spLocks noGrp="1" noChangeArrowheads="1"/>
          </p:cNvSpPr>
          <p:nvPr>
            <p:ph type="title"/>
          </p:nvPr>
        </p:nvSpPr>
        <p:spPr/>
        <p:txBody>
          <a:bodyPr/>
          <a:lstStyle/>
          <a:p>
            <a:pPr eaLnBrk="1" hangingPunct="1"/>
            <a:r>
              <a:rPr lang="zh-CN" altLang="en-US" b="1">
                <a:solidFill>
                  <a:srgbClr val="CCFF66"/>
                </a:solidFill>
                <a:latin typeface="SimSun" charset="0"/>
                <a:ea typeface="ＭＳ Ｐゴシック" charset="0"/>
                <a:cs typeface="SimSun" charset="0"/>
              </a:rPr>
              <a:t>第九章 大纲</a:t>
            </a:r>
          </a:p>
        </p:txBody>
      </p:sp>
      <p:sp>
        <p:nvSpPr>
          <p:cNvPr id="327682" name="Text Box 4"/>
          <p:cNvSpPr txBox="1">
            <a:spLocks noChangeArrowheads="1"/>
          </p:cNvSpPr>
          <p:nvPr/>
        </p:nvSpPr>
        <p:spPr bwMode="auto">
          <a:xfrm>
            <a:off x="685800" y="4114800"/>
            <a:ext cx="307808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2800" dirty="0">
                <a:solidFill>
                  <a:srgbClr val="FFFFFF"/>
                </a:solidFill>
                <a:latin typeface="SimSun" charset="0"/>
                <a:cs typeface="SimSun" charset="0"/>
              </a:rPr>
              <a:t>七十周的解释被分</a:t>
            </a:r>
            <a:endParaRPr lang="en-US" altLang="zh-CN" sz="2800" dirty="0">
              <a:solidFill>
                <a:srgbClr val="FFFFFF"/>
              </a:solidFill>
              <a:latin typeface="SimSun" charset="0"/>
              <a:cs typeface="SimSun" charset="0"/>
            </a:endParaRPr>
          </a:p>
          <a:p>
            <a:r>
              <a:rPr lang="zh-CN" altLang="en-US" sz="2800" dirty="0">
                <a:solidFill>
                  <a:srgbClr val="FFFFFF"/>
                </a:solidFill>
                <a:latin typeface="SimSun" charset="0"/>
                <a:cs typeface="SimSun" charset="0"/>
              </a:rPr>
              <a:t>成</a:t>
            </a:r>
            <a:r>
              <a:rPr lang="en-US" altLang="zh-CN" sz="2800" dirty="0">
                <a:solidFill>
                  <a:srgbClr val="FFFFFF"/>
                </a:solidFill>
                <a:latin typeface="Arial" charset="0"/>
                <a:ea typeface="SimSun" charset="0"/>
                <a:cs typeface="Arial" charset="0"/>
              </a:rPr>
              <a:t>4</a:t>
            </a:r>
            <a:r>
              <a:rPr lang="zh-CN" altLang="en-US" sz="2800" dirty="0">
                <a:solidFill>
                  <a:srgbClr val="FFFFFF"/>
                </a:solidFill>
                <a:latin typeface="SimSun" charset="0"/>
                <a:cs typeface="SimSun" charset="0"/>
              </a:rPr>
              <a:t>个主要的观点</a:t>
            </a:r>
            <a:r>
              <a:rPr lang="en-US" altLang="zh-CN" sz="2800" dirty="0">
                <a:solidFill>
                  <a:srgbClr val="FFFFFF"/>
                </a:solidFill>
                <a:latin typeface="SimSun" charset="0"/>
                <a:cs typeface="SimSun" charset="0"/>
              </a:rPr>
              <a:t>:</a:t>
            </a:r>
          </a:p>
        </p:txBody>
      </p:sp>
      <p:sp>
        <p:nvSpPr>
          <p:cNvPr id="327683"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5"/>
              </a:buBlip>
            </a:pPr>
            <a:r>
              <a:rPr lang="zh-CN" altLang="en-US" sz="3200" dirty="0">
                <a:solidFill>
                  <a:srgbClr val="FFFFFF"/>
                </a:solidFill>
                <a:effectLst>
                  <a:outerShdw blurRad="38100" dist="38100" dir="2700000" algn="tl">
                    <a:srgbClr val="000000"/>
                  </a:outerShdw>
                </a:effectLst>
                <a:latin typeface="SimSun" charset="0"/>
                <a:cs typeface="SimSun" charset="0"/>
              </a:rPr>
              <a:t>但以理的祷告 </a:t>
            </a:r>
            <a:r>
              <a:rPr lang="en-US" altLang="zh-CN" sz="3200" dirty="0">
                <a:solidFill>
                  <a:srgbClr val="FFFFFF"/>
                </a:solidFill>
                <a:effectLst>
                  <a:outerShdw blurRad="38100" dist="38100" dir="2700000" algn="tl">
                    <a:srgbClr val="000000"/>
                  </a:outerShdw>
                </a:effectLst>
                <a:latin typeface="Arial" charset="0"/>
              </a:rPr>
              <a:t>(9:1-19)</a:t>
            </a:r>
          </a:p>
          <a:p>
            <a:pPr eaLnBrk="1" hangingPunct="1">
              <a:spcBef>
                <a:spcPct val="20000"/>
              </a:spcBef>
              <a:buClr>
                <a:srgbClr val="86D1EC"/>
              </a:buClr>
              <a:buSzPct val="90000"/>
              <a:buFont typeface="Wingdings" charset="0"/>
              <a:buBlip>
                <a:blip r:embed="rId5"/>
              </a:buBlip>
            </a:pPr>
            <a:r>
              <a:rPr lang="zh-CN" altLang="en-US" sz="3200" dirty="0">
                <a:solidFill>
                  <a:srgbClr val="FFFFFF"/>
                </a:solidFill>
                <a:effectLst>
                  <a:outerShdw blurRad="38100" dist="38100" dir="2700000" algn="tl">
                    <a:srgbClr val="000000"/>
                  </a:outerShdw>
                </a:effectLst>
                <a:latin typeface="SimSun" charset="0"/>
                <a:cs typeface="SimSun" charset="0"/>
              </a:rPr>
              <a:t>神的回应 </a:t>
            </a:r>
            <a:r>
              <a:rPr lang="en-US" altLang="zh-CN" sz="3200" dirty="0">
                <a:solidFill>
                  <a:srgbClr val="FFFFFF"/>
                </a:solidFill>
                <a:effectLst>
                  <a:outerShdw blurRad="38100" dist="38100" dir="2700000" algn="tl">
                    <a:srgbClr val="000000"/>
                  </a:outerShdw>
                </a:effectLst>
                <a:latin typeface="SimSun" charset="0"/>
                <a:cs typeface="SimSun" charset="0"/>
              </a:rPr>
              <a:t>- </a:t>
            </a:r>
            <a:r>
              <a:rPr lang="zh-CN" altLang="en-US" sz="3200" dirty="0">
                <a:solidFill>
                  <a:srgbClr val="FFFFFF"/>
                </a:solidFill>
                <a:effectLst>
                  <a:outerShdw blurRad="38100" dist="38100" dir="2700000" algn="tl">
                    <a:srgbClr val="000000"/>
                  </a:outerShdw>
                </a:effectLst>
                <a:latin typeface="SimSun" charset="0"/>
                <a:cs typeface="SimSun" charset="0"/>
              </a:rPr>
              <a:t>七十个七 </a:t>
            </a:r>
            <a:r>
              <a:rPr lang="en-US" altLang="zh-CN" sz="3200" dirty="0">
                <a:solidFill>
                  <a:srgbClr val="FFFFFF"/>
                </a:solidFill>
                <a:effectLst>
                  <a:outerShdw blurRad="38100" dist="38100" dir="2700000" algn="tl">
                    <a:srgbClr val="000000"/>
                  </a:outerShdw>
                </a:effectLst>
                <a:latin typeface="Arial" charset="0"/>
              </a:rPr>
              <a:t>(9:20-27)</a:t>
            </a:r>
          </a:p>
        </p:txBody>
      </p:sp>
    </p:spTree>
    <p:extLst>
      <p:ext uri="{BB962C8B-B14F-4D97-AF65-F5344CB8AC3E}">
        <p14:creationId xmlns:p14="http://schemas.microsoft.com/office/powerpoint/2010/main" val="4020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3" descr="pic-4-horses-of-the-apocoly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zh-CN" altLang="en-US" sz="3600" dirty="0">
                <a:solidFill>
                  <a:srgbClr val="FFFFFF"/>
                </a:solidFill>
                <a:latin typeface="Arial" charset="0"/>
                <a:ea typeface="ＭＳ Ｐゴシック" charset="0"/>
                <a:cs typeface="ＭＳ Ｐゴシック" charset="0"/>
              </a:rPr>
              <a:t>四匹马</a:t>
            </a:r>
            <a:r>
              <a:rPr lang="en-US" sz="3600" dirty="0">
                <a:solidFill>
                  <a:srgbClr val="FFFFFF"/>
                </a:solidFill>
                <a:latin typeface="Arial" charset="0"/>
                <a:ea typeface="ＭＳ Ｐゴシック" charset="0"/>
                <a:cs typeface="ＭＳ Ｐゴシック" charset="0"/>
              </a:rPr>
              <a:t> (</a:t>
            </a:r>
            <a:r>
              <a:rPr lang="zh-CN" altLang="en-US" sz="3600" dirty="0">
                <a:solidFill>
                  <a:srgbClr val="FFFFFF"/>
                </a:solidFill>
                <a:latin typeface="Arial" charset="0"/>
                <a:ea typeface="ＭＳ Ｐゴシック" charset="0"/>
                <a:cs typeface="ＭＳ Ｐゴシック" charset="0"/>
              </a:rPr>
              <a:t>启</a:t>
            </a:r>
            <a:r>
              <a:rPr lang="en-US" sz="3600" dirty="0">
                <a:solidFill>
                  <a:srgbClr val="FFFFFF"/>
                </a:solidFill>
                <a:latin typeface="Arial" charset="0"/>
                <a:ea typeface="ＭＳ Ｐゴシック" charset="0"/>
                <a:cs typeface="ＭＳ Ｐゴシック" charset="0"/>
              </a:rPr>
              <a:t>6:1-8)</a:t>
            </a:r>
            <a:endParaRPr lang="en-US" sz="40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67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475656" y="4419600"/>
            <a:ext cx="854968"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defRPr/>
            </a:pPr>
            <a:endParaRPr lang="en-US">
              <a:solidFill>
                <a:srgbClr val="FFFFFF"/>
              </a:solidFill>
              <a:latin typeface="Comic Sans MS" pitchFamily="21" charset="0"/>
            </a:endParaRPr>
          </a:p>
        </p:txBody>
      </p:sp>
      <p:sp>
        <p:nvSpPr>
          <p:cNvPr id="12" name="Oval 11"/>
          <p:cNvSpPr/>
          <p:nvPr/>
        </p:nvSpPr>
        <p:spPr bwMode="auto">
          <a:xfrm>
            <a:off x="251520" y="3404109"/>
            <a:ext cx="144016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259632" y="2924944"/>
            <a:ext cx="162302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endParaRPr lang="en-US">
              <a:solidFill>
                <a:srgbClr val="FFFFFF"/>
              </a:solidFill>
            </a:endParaRPr>
          </a:p>
        </p:txBody>
      </p:sp>
      <p:sp>
        <p:nvSpPr>
          <p:cNvPr id="9" name="Oval 8"/>
          <p:cNvSpPr>
            <a:spLocks noChangeArrowheads="1"/>
          </p:cNvSpPr>
          <p:nvPr/>
        </p:nvSpPr>
        <p:spPr bwMode="auto">
          <a:xfrm>
            <a:off x="2987824" y="1484784"/>
            <a:ext cx="132209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endParaRPr lang="en-US">
              <a:solidFill>
                <a:srgbClr val="FFFFFF"/>
              </a:solidFill>
            </a:endParaRPr>
          </a:p>
        </p:txBody>
      </p:sp>
      <p:sp>
        <p:nvSpPr>
          <p:cNvPr id="244743" name="TextBox 6"/>
          <p:cNvSpPr txBox="1">
            <a:spLocks noChangeArrowheads="1"/>
          </p:cNvSpPr>
          <p:nvPr/>
        </p:nvSpPr>
        <p:spPr bwMode="auto">
          <a:xfrm>
            <a:off x="251520" y="975741"/>
            <a:ext cx="86868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200" baseline="30000" dirty="0">
                <a:solidFill>
                  <a:srgbClr val="FFFFFF"/>
                </a:solidFill>
              </a:rPr>
              <a:t>25 </a:t>
            </a:r>
            <a:r>
              <a:rPr lang="zh-CN" altLang="en-US" sz="3200" dirty="0">
                <a:solidFill>
                  <a:srgbClr val="FFFFFF"/>
                </a:solidFill>
              </a:rPr>
              <a:t>你要知道，也要明白，从发出命令恢复和重建耶路撒冷，直到</a:t>
            </a:r>
            <a:r>
              <a:rPr lang="zh-CN" altLang="en-US" sz="3200" dirty="0">
                <a:solidFill>
                  <a:srgbClr val="FFFF00"/>
                </a:solidFill>
              </a:rPr>
              <a:t>受膏君</a:t>
            </a:r>
            <a:r>
              <a:rPr lang="zh-CN" altLang="en-US" sz="3200" dirty="0">
                <a:solidFill>
                  <a:srgbClr val="FFFFFF"/>
                </a:solidFill>
              </a:rPr>
              <a:t>的时候，必有七个七；又有六十二个七，</a:t>
            </a:r>
            <a:r>
              <a:rPr lang="zh-CN" altLang="en-US" sz="3200" dirty="0">
                <a:solidFill>
                  <a:srgbClr val="FFFF00"/>
                </a:solidFill>
              </a:rPr>
              <a:t>耶路撒冷</a:t>
            </a:r>
            <a:r>
              <a:rPr lang="zh-CN" altLang="en-US" sz="3200" dirty="0">
                <a:solidFill>
                  <a:srgbClr val="FFFFFF"/>
                </a:solidFill>
              </a:rPr>
              <a:t>连广场和濠沟，都必</a:t>
            </a:r>
            <a:r>
              <a:rPr lang="zh-CN" altLang="en-US" sz="3200" dirty="0">
                <a:solidFill>
                  <a:srgbClr val="FFFF00"/>
                </a:solidFill>
              </a:rPr>
              <a:t>重新建造起来</a:t>
            </a:r>
            <a:r>
              <a:rPr lang="zh-CN" altLang="en-US" sz="3200" dirty="0">
                <a:solidFill>
                  <a:srgbClr val="FFFFFF"/>
                </a:solidFill>
              </a:rPr>
              <a:t>；那是一段困苦的时期。 </a:t>
            </a:r>
            <a:r>
              <a:rPr lang="en-US" altLang="zh-CN" sz="3200" baseline="30000" dirty="0">
                <a:solidFill>
                  <a:srgbClr val="FFFFFF"/>
                </a:solidFill>
              </a:rPr>
              <a:t>26</a:t>
            </a:r>
            <a:r>
              <a:rPr lang="en-US" altLang="zh-CN" sz="3200" dirty="0">
                <a:solidFill>
                  <a:srgbClr val="FFFFFF"/>
                </a:solidFill>
              </a:rPr>
              <a:t> </a:t>
            </a:r>
            <a:r>
              <a:rPr lang="zh-CN" altLang="en-US" sz="3200" dirty="0">
                <a:solidFill>
                  <a:srgbClr val="FFFFFF"/>
                </a:solidFill>
              </a:rPr>
              <a:t>六十二个七以后，</a:t>
            </a:r>
            <a:r>
              <a:rPr lang="zh-CN" altLang="en-US" sz="3200" dirty="0">
                <a:solidFill>
                  <a:srgbClr val="FFFF00"/>
                </a:solidFill>
              </a:rPr>
              <a:t>受膏者必被剪除</a:t>
            </a:r>
            <a:r>
              <a:rPr lang="zh-CN" altLang="en-US" sz="3200" dirty="0">
                <a:solidFill>
                  <a:srgbClr val="FFFFFF"/>
                </a:solidFill>
              </a:rPr>
              <a:t>，一无所有；那将要来的</a:t>
            </a:r>
            <a:r>
              <a:rPr lang="zh-CN" altLang="en-US" sz="3200" dirty="0">
                <a:solidFill>
                  <a:srgbClr val="FFFF00"/>
                </a:solidFill>
              </a:rPr>
              <a:t>领袖的人民必毁灭这城和圣所</a:t>
            </a:r>
            <a:r>
              <a:rPr lang="zh-CN" altLang="en-US" sz="3200" dirty="0">
                <a:solidFill>
                  <a:srgbClr val="FFFFFF"/>
                </a:solidFill>
              </a:rPr>
              <a:t>。结局必像洪水而来；必有争战直到末了；荒凉的事已经定了。 </a:t>
            </a:r>
            <a:r>
              <a:rPr lang="en-US" altLang="zh-CN" sz="3200" baseline="30000" dirty="0">
                <a:solidFill>
                  <a:srgbClr val="FFFFFF"/>
                </a:solidFill>
              </a:rPr>
              <a:t>27</a:t>
            </a:r>
            <a:r>
              <a:rPr lang="en-US" altLang="zh-CN" sz="3200" dirty="0">
                <a:solidFill>
                  <a:srgbClr val="FFFFFF"/>
                </a:solidFill>
              </a:rPr>
              <a:t> </a:t>
            </a:r>
            <a:r>
              <a:rPr lang="zh-CN" altLang="en-US" sz="3200" dirty="0">
                <a:solidFill>
                  <a:srgbClr val="FFFFFF"/>
                </a:solidFill>
              </a:rPr>
              <a:t>一七之内，</a:t>
            </a:r>
            <a:r>
              <a:rPr lang="zh-CN" altLang="en-US" sz="3200" dirty="0">
                <a:solidFill>
                  <a:srgbClr val="FFFF00"/>
                </a:solidFill>
              </a:rPr>
              <a:t>他必和许多人坚立盟约</a:t>
            </a:r>
            <a:r>
              <a:rPr lang="zh-CN" altLang="en-US" sz="3200" dirty="0">
                <a:solidFill>
                  <a:srgbClr val="FFFFFF"/>
                </a:solidFill>
              </a:rPr>
              <a:t>；一七之半，他必</a:t>
            </a:r>
            <a:r>
              <a:rPr lang="zh-CN" altLang="en-US" sz="3200" dirty="0">
                <a:solidFill>
                  <a:srgbClr val="FFFF00"/>
                </a:solidFill>
              </a:rPr>
              <a:t>使献祭和供物终止</a:t>
            </a:r>
            <a:r>
              <a:rPr lang="zh-CN" altLang="en-US" sz="3200" dirty="0">
                <a:solidFill>
                  <a:srgbClr val="FFFFFF"/>
                </a:solidFill>
              </a:rPr>
              <a:t>；他必在殿里；</a:t>
            </a:r>
            <a:r>
              <a:rPr lang="zh-CN" altLang="en-US" sz="3200" dirty="0">
                <a:solidFill>
                  <a:srgbClr val="FFFF00"/>
                </a:solidFill>
              </a:rPr>
              <a:t>设立那使地荒凉的可憎的像</a:t>
            </a:r>
            <a:r>
              <a:rPr lang="zh-CN" altLang="en-US" sz="3200" dirty="0">
                <a:solidFill>
                  <a:srgbClr val="FFFFFF"/>
                </a:solidFill>
              </a:rPr>
              <a:t>，直到指定的结局倾</a:t>
            </a:r>
            <a:r>
              <a:rPr lang="zh-CN" altLang="en-US" sz="3200" dirty="0">
                <a:solidFill>
                  <a:srgbClr val="FFFF00"/>
                </a:solidFill>
              </a:rPr>
              <a:t>倒在那造成荒凉的人身上</a:t>
            </a:r>
            <a:r>
              <a:rPr lang="zh-CN" altLang="en-US" sz="3200" dirty="0">
                <a:solidFill>
                  <a:srgbClr val="FFFFFF"/>
                </a:solidFill>
              </a:rPr>
              <a:t>。</a:t>
            </a:r>
            <a:r>
              <a:rPr lang="en-US" altLang="ja-JP" sz="3200" dirty="0">
                <a:solidFill>
                  <a:srgbClr val="FFFFFF"/>
                </a:solidFill>
              </a:rPr>
              <a:t>"</a:t>
            </a:r>
            <a:endParaRPr lang="en-US" sz="3200" dirty="0">
              <a:solidFill>
                <a:srgbClr val="FFFFFF"/>
              </a:solidFill>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zh-CN" altLang="en-US" dirty="0">
                <a:solidFill>
                  <a:srgbClr val="FFFFFF"/>
                </a:solidFill>
                <a:latin typeface="Arial" charset="0"/>
                <a:ea typeface="ＭＳ Ｐゴシック" charset="0"/>
                <a:cs typeface="ＭＳ Ｐゴシック" charset="0"/>
              </a:rPr>
              <a:t>但以理 </a:t>
            </a:r>
            <a:r>
              <a:rPr lang="en-US" dirty="0">
                <a:solidFill>
                  <a:srgbClr val="FFFFFF"/>
                </a:solidFill>
                <a:latin typeface="Arial" charset="0"/>
                <a:ea typeface="ＭＳ Ｐゴシック" charset="0"/>
                <a:cs typeface="ＭＳ Ｐゴシック" charset="0"/>
              </a:rPr>
              <a:t>9:25-27</a:t>
            </a:r>
            <a:r>
              <a:rPr lang="en-US" sz="3200" dirty="0">
                <a:solidFill>
                  <a:srgbClr val="FFFFFF"/>
                </a:solidFill>
                <a:latin typeface="Arial" charset="0"/>
                <a:ea typeface="ＭＳ Ｐゴシック" charset="0"/>
                <a:cs typeface="ＭＳ Ｐゴシック" charset="0"/>
              </a:rPr>
              <a:t> (</a:t>
            </a:r>
            <a:r>
              <a:rPr lang="en-US" altLang="zh-CN" sz="3200" dirty="0">
                <a:solidFill>
                  <a:srgbClr val="FFFFFF"/>
                </a:solidFill>
                <a:latin typeface="Arial" charset="0"/>
                <a:ea typeface="ＭＳ Ｐゴシック" charset="0"/>
                <a:cs typeface="ＭＳ Ｐゴシック" charset="0"/>
              </a:rPr>
              <a:t>CNV</a:t>
            </a:r>
            <a:r>
              <a:rPr lang="en-US" sz="3200" dirty="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dirty="0">
                <a:solidFill>
                  <a:srgbClr val="FFFFFF"/>
                </a:solidFill>
                <a:latin typeface="Arial"/>
                <a:cs typeface="Arial"/>
              </a:rPr>
              <a:t>86b-d</a:t>
            </a:r>
          </a:p>
        </p:txBody>
      </p:sp>
    </p:spTree>
    <p:extLst>
      <p:ext uri="{BB962C8B-B14F-4D97-AF65-F5344CB8AC3E}">
        <p14:creationId xmlns:p14="http://schemas.microsoft.com/office/powerpoint/2010/main" val="184925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344487" y="304800"/>
            <a:ext cx="8229600" cy="1143000"/>
          </a:xfrm>
        </p:spPr>
        <p:txBody>
          <a:bodyPr/>
          <a:lstStyle/>
          <a:p>
            <a:pPr eaLnBrk="1" hangingPunct="1"/>
            <a:r>
              <a:rPr lang="zh-CN" altLang="en-US" sz="5400" dirty="0">
                <a:solidFill>
                  <a:schemeClr val="tx1"/>
                </a:solidFill>
                <a:latin typeface="SimSun" charset="0"/>
                <a:ea typeface="ＭＳ Ｐゴシック" charset="0"/>
                <a:cs typeface="SimSun" charset="0"/>
              </a:rPr>
              <a:t>七十个七的不同观点</a:t>
            </a:r>
          </a:p>
        </p:txBody>
      </p:sp>
      <p:graphicFrame>
        <p:nvGraphicFramePr>
          <p:cNvPr id="329730" name="Object 2"/>
          <p:cNvGraphicFramePr>
            <a:graphicFrameLocks noGrp="1" noChangeAspect="1"/>
          </p:cNvGraphicFramePr>
          <p:nvPr>
            <p:ph idx="1"/>
            <p:extLst>
              <p:ext uri="{D42A27DB-BD31-4B8C-83A1-F6EECF244321}">
                <p14:modId xmlns:p14="http://schemas.microsoft.com/office/powerpoint/2010/main" val="4286103206"/>
              </p:ext>
            </p:extLst>
          </p:nvPr>
        </p:nvGraphicFramePr>
        <p:xfrm>
          <a:off x="7938" y="1853704"/>
          <a:ext cx="9144000" cy="2270125"/>
        </p:xfrm>
        <a:graphic>
          <a:graphicData uri="http://schemas.openxmlformats.org/presentationml/2006/ole">
            <mc:AlternateContent xmlns:mc="http://schemas.openxmlformats.org/markup-compatibility/2006">
              <mc:Choice xmlns:v="urn:schemas-microsoft-com:vml" Requires="v">
                <p:oleObj spid="_x0000_s583771" name="Bitmap Image" r:id="rId4" imgW="5257143" imgH="1305107" progId="Paint.Picture">
                  <p:embed/>
                </p:oleObj>
              </mc:Choice>
              <mc:Fallback>
                <p:oleObj name="Bitmap Image" r:id="rId4" imgW="5257143" imgH="130510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1853704"/>
                        <a:ext cx="9144000" cy="227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32973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554</a:t>
            </a:r>
            <a:endParaRPr lang="en-US" altLang="zh-CN" sz="2000" b="1">
              <a:solidFill>
                <a:srgbClr val="FFFFFF"/>
              </a:solidFill>
              <a:latin typeface="Arial" charset="0"/>
            </a:endParaRPr>
          </a:p>
        </p:txBody>
      </p:sp>
      <p:grpSp>
        <p:nvGrpSpPr>
          <p:cNvPr id="2" name="Group 1"/>
          <p:cNvGrpSpPr/>
          <p:nvPr/>
        </p:nvGrpSpPr>
        <p:grpSpPr>
          <a:xfrm>
            <a:off x="0" y="1837069"/>
            <a:ext cx="8893175" cy="2228828"/>
            <a:chOff x="0" y="2781300"/>
            <a:chExt cx="8893175" cy="2228828"/>
          </a:xfrm>
        </p:grpSpPr>
        <p:sp>
          <p:nvSpPr>
            <p:cNvPr id="5" name="矩形 4"/>
            <p:cNvSpPr/>
            <p:nvPr/>
          </p:nvSpPr>
          <p:spPr>
            <a:xfrm>
              <a:off x="0" y="2781300"/>
              <a:ext cx="406717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600">
                  <a:solidFill>
                    <a:srgbClr val="000000"/>
                  </a:solidFill>
                  <a:latin typeface="SimSun" charset="0"/>
                  <a:ea typeface="ＭＳ Ｐゴシック" charset="0"/>
                  <a:cs typeface="SimSun" charset="0"/>
                </a:rPr>
                <a:t>总结但以理书</a:t>
              </a:r>
              <a:r>
                <a:rPr lang="en-US" altLang="zh-CN" sz="1600">
                  <a:solidFill>
                    <a:srgbClr val="000000"/>
                  </a:solidFill>
                  <a:ea typeface="ＭＳ Ｐゴシック" charset="0"/>
                  <a:cs typeface="ＭＳ Ｐゴシック" charset="0"/>
                </a:rPr>
                <a:t>9:24-27</a:t>
              </a:r>
              <a:r>
                <a:rPr lang="zh-CN" altLang="en-US" sz="1600">
                  <a:solidFill>
                    <a:srgbClr val="000000"/>
                  </a:solidFill>
                  <a:latin typeface="SimSun" charset="0"/>
                  <a:ea typeface="ＭＳ Ｐゴシック" charset="0"/>
                  <a:cs typeface="SimSun" charset="0"/>
                </a:rPr>
                <a:t>四点主要的看见</a:t>
              </a:r>
            </a:p>
          </p:txBody>
        </p:sp>
        <p:sp>
          <p:nvSpPr>
            <p:cNvPr id="6" name="矩形 5"/>
            <p:cNvSpPr/>
            <p:nvPr/>
          </p:nvSpPr>
          <p:spPr>
            <a:xfrm>
              <a:off x="971550" y="2997200"/>
              <a:ext cx="7207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耶路撒冷的预言公元前</a:t>
              </a:r>
              <a:r>
                <a:rPr lang="en-US" altLang="zh-CN" sz="1050" dirty="0">
                  <a:solidFill>
                    <a:srgbClr val="000000"/>
                  </a:solidFill>
                  <a:ea typeface="ＭＳ Ｐゴシック" charset="0"/>
                  <a:cs typeface="ＭＳ Ｐゴシック" charset="0"/>
                </a:rPr>
                <a:t>605-586</a:t>
              </a:r>
              <a:endParaRPr lang="zh-CN" altLang="en-US" sz="1050" dirty="0">
                <a:solidFill>
                  <a:srgbClr val="000000"/>
                </a:solidFill>
                <a:ea typeface="ＭＳ Ｐゴシック" charset="0"/>
                <a:cs typeface="ＭＳ Ｐゴシック" charset="0"/>
              </a:endParaRPr>
            </a:p>
          </p:txBody>
        </p:sp>
        <p:sp>
          <p:nvSpPr>
            <p:cNvPr id="7" name="矩形 6"/>
            <p:cNvSpPr/>
            <p:nvPr/>
          </p:nvSpPr>
          <p:spPr>
            <a:xfrm>
              <a:off x="1738313"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ea typeface="ＭＳ Ｐゴシック" charset="0"/>
                  <a:cs typeface="ＭＳ Ｐゴシック" charset="0"/>
                </a:rPr>
                <a:t>古</a:t>
              </a:r>
              <a:r>
                <a:rPr lang="zh-CN" altLang="en-US" sz="1050" dirty="0">
                  <a:solidFill>
                    <a:srgbClr val="000000"/>
                  </a:solidFill>
                  <a:latin typeface="SimSun" charset="0"/>
                  <a:ea typeface="ＭＳ Ｐゴシック" charset="0"/>
                  <a:cs typeface="SimSun" charset="0"/>
                </a:rPr>
                <a:t>列的颁令公元前</a:t>
              </a:r>
              <a:r>
                <a:rPr lang="en-US" altLang="zh-CN" sz="1050" dirty="0">
                  <a:solidFill>
                    <a:srgbClr val="000000"/>
                  </a:solidFill>
                  <a:ea typeface="ＭＳ Ｐゴシック" charset="0"/>
                  <a:cs typeface="ＭＳ Ｐゴシック" charset="0"/>
                </a:rPr>
                <a:t>538</a:t>
              </a:r>
              <a:endParaRPr lang="zh-CN" altLang="en-US" sz="1050" dirty="0">
                <a:solidFill>
                  <a:srgbClr val="000000"/>
                </a:solidFill>
                <a:ea typeface="ＭＳ Ｐゴシック" charset="0"/>
                <a:cs typeface="ＭＳ Ｐゴシック" charset="0"/>
              </a:endParaRPr>
            </a:p>
          </p:txBody>
        </p:sp>
        <p:sp>
          <p:nvSpPr>
            <p:cNvPr id="8" name="矩形 7"/>
            <p:cNvSpPr/>
            <p:nvPr/>
          </p:nvSpPr>
          <p:spPr>
            <a:xfrm>
              <a:off x="3132138"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dirty="0">
                  <a:solidFill>
                    <a:srgbClr val="000000"/>
                  </a:solidFill>
                  <a:latin typeface="SimSun" charset="0"/>
                  <a:ea typeface="ＭＳ Ｐゴシック" charset="0"/>
                  <a:cs typeface="SimSun" charset="0"/>
                </a:rPr>
                <a:t>耶路撒冷重建</a:t>
              </a:r>
            </a:p>
          </p:txBody>
        </p:sp>
        <p:sp>
          <p:nvSpPr>
            <p:cNvPr id="9" name="矩形 8"/>
            <p:cNvSpPr/>
            <p:nvPr/>
          </p:nvSpPr>
          <p:spPr>
            <a:xfrm>
              <a:off x="3851275" y="2997200"/>
              <a:ext cx="576263"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阿尼亚的谋杀 公元前</a:t>
              </a:r>
              <a:r>
                <a:rPr lang="en-US" altLang="zh-CN" sz="1050" dirty="0">
                  <a:solidFill>
                    <a:srgbClr val="000000"/>
                  </a:solidFill>
                  <a:ea typeface="ＭＳ Ｐゴシック" charset="0"/>
                  <a:cs typeface="ＭＳ Ｐゴシック" charset="0"/>
                </a:rPr>
                <a:t>171</a:t>
              </a:r>
              <a:endParaRPr lang="zh-CN" altLang="en-US" sz="1050" dirty="0">
                <a:solidFill>
                  <a:srgbClr val="000000"/>
                </a:solidFill>
                <a:ea typeface="ＭＳ Ｐゴシック" charset="0"/>
                <a:cs typeface="ＭＳ Ｐゴシック" charset="0"/>
              </a:endParaRPr>
            </a:p>
          </p:txBody>
        </p:sp>
        <p:sp>
          <p:nvSpPr>
            <p:cNvPr id="10" name="矩形 9"/>
            <p:cNvSpPr/>
            <p:nvPr/>
          </p:nvSpPr>
          <p:spPr>
            <a:xfrm>
              <a:off x="442753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安提阿古颁令 公元前</a:t>
              </a:r>
              <a:r>
                <a:rPr lang="en-US" altLang="zh-CN" sz="1050" dirty="0">
                  <a:solidFill>
                    <a:srgbClr val="000000"/>
                  </a:solidFill>
                  <a:ea typeface="ＭＳ Ｐゴシック" charset="0"/>
                  <a:cs typeface="ＭＳ Ｐゴシック" charset="0"/>
                </a:rPr>
                <a:t>167</a:t>
              </a:r>
              <a:endParaRPr lang="zh-CN" altLang="en-US" sz="1050" dirty="0">
                <a:solidFill>
                  <a:srgbClr val="000000"/>
                </a:solidFill>
                <a:ea typeface="ＭＳ Ｐゴシック" charset="0"/>
                <a:cs typeface="ＭＳ Ｐゴシック" charset="0"/>
              </a:endParaRPr>
            </a:p>
          </p:txBody>
        </p:sp>
        <p:sp>
          <p:nvSpPr>
            <p:cNvPr id="11" name="矩形 10"/>
            <p:cNvSpPr/>
            <p:nvPr/>
          </p:nvSpPr>
          <p:spPr>
            <a:xfrm>
              <a:off x="51482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再次献上圣殿 公元前</a:t>
              </a:r>
              <a:r>
                <a:rPr lang="en-US" altLang="zh-CN" sz="1050" dirty="0">
                  <a:solidFill>
                    <a:srgbClr val="000000"/>
                  </a:solidFill>
                  <a:ea typeface="ＭＳ Ｐゴシック" charset="0"/>
                  <a:cs typeface="ＭＳ Ｐゴシック" charset="0"/>
                </a:rPr>
                <a:t>164</a:t>
              </a:r>
              <a:endParaRPr lang="zh-CN" altLang="en-US" sz="1050" dirty="0">
                <a:solidFill>
                  <a:srgbClr val="000000"/>
                </a:solidFill>
                <a:ea typeface="ＭＳ Ｐゴシック" charset="0"/>
                <a:cs typeface="ＭＳ Ｐゴシック" charset="0"/>
              </a:endParaRPr>
            </a:p>
          </p:txBody>
        </p:sp>
        <p:sp>
          <p:nvSpPr>
            <p:cNvPr id="12" name="矩形 11"/>
            <p:cNvSpPr/>
            <p:nvPr/>
          </p:nvSpPr>
          <p:spPr>
            <a:xfrm>
              <a:off x="5795963"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基督的死公元后</a:t>
              </a:r>
              <a:r>
                <a:rPr lang="en-US" altLang="zh-CN" sz="1050" dirty="0">
                  <a:solidFill>
                    <a:srgbClr val="000000"/>
                  </a:solidFill>
                  <a:ea typeface="ＭＳ Ｐゴシック" charset="0"/>
                  <a:cs typeface="ＭＳ Ｐゴシック" charset="0"/>
                </a:rPr>
                <a:t>33</a:t>
              </a:r>
              <a:endParaRPr lang="zh-CN" altLang="en-US" sz="1050" dirty="0">
                <a:solidFill>
                  <a:srgbClr val="000000"/>
                </a:solidFill>
                <a:ea typeface="ＭＳ Ｐゴシック" charset="0"/>
                <a:cs typeface="ＭＳ Ｐゴシック" charset="0"/>
              </a:endParaRPr>
            </a:p>
          </p:txBody>
        </p:sp>
        <p:sp>
          <p:nvSpPr>
            <p:cNvPr id="13" name="矩形 12"/>
            <p:cNvSpPr/>
            <p:nvPr/>
          </p:nvSpPr>
          <p:spPr>
            <a:xfrm>
              <a:off x="6516688" y="2889250"/>
              <a:ext cx="647700" cy="90011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提图斯拆毁耶路撒冷 公元后</a:t>
              </a:r>
              <a:r>
                <a:rPr lang="en-US" altLang="zh-CN" sz="1050" dirty="0">
                  <a:solidFill>
                    <a:srgbClr val="000000"/>
                  </a:solidFill>
                  <a:ea typeface="ＭＳ Ｐゴシック" charset="0"/>
                  <a:cs typeface="ＭＳ Ｐゴシック" charset="0"/>
                </a:rPr>
                <a:t>70</a:t>
              </a:r>
              <a:endParaRPr lang="zh-CN" altLang="en-US" sz="1050" dirty="0">
                <a:solidFill>
                  <a:srgbClr val="000000"/>
                </a:solidFill>
                <a:ea typeface="ＭＳ Ｐゴシック" charset="0"/>
                <a:cs typeface="ＭＳ Ｐゴシック" charset="0"/>
              </a:endParaRPr>
            </a:p>
          </p:txBody>
        </p:sp>
        <p:sp>
          <p:nvSpPr>
            <p:cNvPr id="14" name="矩形 13"/>
            <p:cNvSpPr/>
            <p:nvPr/>
          </p:nvSpPr>
          <p:spPr>
            <a:xfrm>
              <a:off x="7164388" y="2997200"/>
              <a:ext cx="576262"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100" dirty="0">
                  <a:solidFill>
                    <a:srgbClr val="000000"/>
                  </a:solidFill>
                  <a:latin typeface="SimSun" charset="0"/>
                  <a:ea typeface="ＭＳ Ｐゴシック" charset="0"/>
                  <a:cs typeface="SimSun" charset="0"/>
                </a:rPr>
                <a:t>教会</a:t>
              </a:r>
              <a:endParaRPr lang="en-US" altLang="zh-CN" sz="1100" dirty="0">
                <a:solidFill>
                  <a:srgbClr val="000000"/>
                </a:solidFill>
                <a:latin typeface="SimSun" charset="0"/>
                <a:ea typeface="ＭＳ Ｐゴシック" charset="0"/>
                <a:cs typeface="SimSun" charset="0"/>
              </a:endParaRPr>
            </a:p>
            <a:p>
              <a:pPr algn="ctr" eaLnBrk="1" hangingPunct="1"/>
              <a:r>
                <a:rPr lang="zh-CN" altLang="en-US" sz="1100" dirty="0">
                  <a:solidFill>
                    <a:srgbClr val="000000"/>
                  </a:solidFill>
                  <a:latin typeface="SimSun" charset="0"/>
                  <a:ea typeface="ＭＳ Ｐゴシック" charset="0"/>
                  <a:cs typeface="SimSun" charset="0"/>
                </a:rPr>
                <a:t>时代</a:t>
              </a:r>
            </a:p>
          </p:txBody>
        </p:sp>
        <p:sp>
          <p:nvSpPr>
            <p:cNvPr id="15" name="矩形 14"/>
            <p:cNvSpPr/>
            <p:nvPr/>
          </p:nvSpPr>
          <p:spPr>
            <a:xfrm>
              <a:off x="7885112" y="2997200"/>
              <a:ext cx="503237"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100" dirty="0">
                  <a:solidFill>
                    <a:srgbClr val="000000"/>
                  </a:solidFill>
                  <a:latin typeface="SimSun" charset="0"/>
                  <a:ea typeface="ＭＳ Ｐゴシック" charset="0"/>
                  <a:cs typeface="SimSun" charset="0"/>
                </a:rPr>
                <a:t>七年大灾难</a:t>
              </a:r>
            </a:p>
          </p:txBody>
        </p:sp>
        <p:sp>
          <p:nvSpPr>
            <p:cNvPr id="16" name="矩形 15"/>
            <p:cNvSpPr/>
            <p:nvPr/>
          </p:nvSpPr>
          <p:spPr>
            <a:xfrm>
              <a:off x="8388350" y="2997200"/>
              <a:ext cx="504825"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100" dirty="0">
                  <a:solidFill>
                    <a:srgbClr val="000000"/>
                  </a:solidFill>
                  <a:latin typeface="SimSun" charset="0"/>
                  <a:ea typeface="ＭＳ Ｐゴシック" charset="0"/>
                  <a:cs typeface="SimSun" charset="0"/>
                </a:rPr>
                <a:t>千禧年国度</a:t>
              </a:r>
            </a:p>
          </p:txBody>
        </p:sp>
        <p:sp>
          <p:nvSpPr>
            <p:cNvPr id="17" name="矩形 16"/>
            <p:cNvSpPr/>
            <p:nvPr/>
          </p:nvSpPr>
          <p:spPr>
            <a:xfrm>
              <a:off x="179387" y="3860800"/>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50" dirty="0">
                  <a:solidFill>
                    <a:srgbClr val="000000"/>
                  </a:solidFill>
                  <a:latin typeface="SimSun" charset="0"/>
                  <a:ea typeface="ＭＳ Ｐゴシック" charset="0"/>
                  <a:cs typeface="SimSun" charset="0"/>
                </a:rPr>
                <a:t>批判性的</a:t>
              </a:r>
            </a:p>
          </p:txBody>
        </p:sp>
        <p:sp>
          <p:nvSpPr>
            <p:cNvPr id="18" name="矩形 17"/>
            <p:cNvSpPr/>
            <p:nvPr/>
          </p:nvSpPr>
          <p:spPr>
            <a:xfrm>
              <a:off x="1116013" y="3860800"/>
              <a:ext cx="576262"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050" dirty="0">
                  <a:solidFill>
                    <a:srgbClr val="000000"/>
                  </a:solidFill>
                  <a:ea typeface="ＭＳ Ｐゴシック" charset="0"/>
                  <a:cs typeface="ＭＳ Ｐゴシック" charset="0"/>
                </a:rPr>
                <a:t>7</a:t>
              </a:r>
              <a:r>
                <a:rPr lang="zh-CN" altLang="en-US" sz="1050" dirty="0">
                  <a:solidFill>
                    <a:srgbClr val="000000"/>
                  </a:solidFill>
                  <a:latin typeface="SimSun" charset="0"/>
                  <a:ea typeface="ＭＳ Ｐゴシック" charset="0"/>
                  <a:cs typeface="SimSun" charset="0"/>
                </a:rPr>
                <a:t>周</a:t>
              </a:r>
            </a:p>
          </p:txBody>
        </p:sp>
        <p:sp>
          <p:nvSpPr>
            <p:cNvPr id="19" name="矩形 18"/>
            <p:cNvSpPr>
              <a:spLocks noChangeArrowheads="1"/>
            </p:cNvSpPr>
            <p:nvPr/>
          </p:nvSpPr>
          <p:spPr bwMode="auto">
            <a:xfrm>
              <a:off x="1763713" y="3860800"/>
              <a:ext cx="201612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dirty="0">
                  <a:solidFill>
                    <a:srgbClr val="000000"/>
                  </a:solidFill>
                  <a:latin typeface="Arial" charset="0"/>
                  <a:cs typeface="+mn-cs"/>
                </a:rPr>
                <a:t>62</a:t>
              </a:r>
              <a:r>
                <a:rPr lang="zh-CN" altLang="en-US" sz="1050" dirty="0">
                  <a:solidFill>
                    <a:srgbClr val="000000"/>
                  </a:solidFill>
                  <a:latin typeface="SimSun" charset="0"/>
                  <a:cs typeface="SimSun" charset="0"/>
                </a:rPr>
                <a:t>周</a:t>
              </a:r>
            </a:p>
          </p:txBody>
        </p:sp>
        <p:sp>
          <p:nvSpPr>
            <p:cNvPr id="20" name="矩形 19"/>
            <p:cNvSpPr>
              <a:spLocks noChangeArrowheads="1"/>
            </p:cNvSpPr>
            <p:nvPr/>
          </p:nvSpPr>
          <p:spPr bwMode="auto">
            <a:xfrm>
              <a:off x="3779838" y="3860800"/>
              <a:ext cx="2016125" cy="215900"/>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dirty="0">
                  <a:solidFill>
                    <a:srgbClr val="000000"/>
                  </a:solidFill>
                  <a:latin typeface="Arial" charset="0"/>
                  <a:cs typeface="+mn-cs"/>
                </a:rPr>
                <a:t>1</a:t>
              </a:r>
              <a:r>
                <a:rPr lang="zh-CN" altLang="en-US" sz="1050" dirty="0">
                  <a:solidFill>
                    <a:srgbClr val="000000"/>
                  </a:solidFill>
                  <a:latin typeface="SimSun" charset="0"/>
                  <a:cs typeface="SimSun" charset="0"/>
                </a:rPr>
                <a:t>周</a:t>
              </a:r>
            </a:p>
          </p:txBody>
        </p:sp>
        <p:sp>
          <p:nvSpPr>
            <p:cNvPr id="21" name="矩形 20"/>
            <p:cNvSpPr/>
            <p:nvPr/>
          </p:nvSpPr>
          <p:spPr>
            <a:xfrm>
              <a:off x="179387" y="4117645"/>
              <a:ext cx="936625"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dirty="0">
                  <a:solidFill>
                    <a:srgbClr val="000000"/>
                  </a:solidFill>
                  <a:latin typeface="SimSun" charset="0"/>
                  <a:ea typeface="ＭＳ Ｐゴシック" charset="0"/>
                  <a:cs typeface="SimSun" charset="0"/>
                </a:rPr>
                <a:t>象征性的</a:t>
              </a:r>
            </a:p>
          </p:txBody>
        </p:sp>
        <p:sp>
          <p:nvSpPr>
            <p:cNvPr id="22" name="矩形 21"/>
            <p:cNvSpPr/>
            <p:nvPr/>
          </p:nvSpPr>
          <p:spPr>
            <a:xfrm>
              <a:off x="1763713" y="4149725"/>
              <a:ext cx="647700"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3" name="矩形 22"/>
            <p:cNvSpPr>
              <a:spLocks noChangeArrowheads="1"/>
            </p:cNvSpPr>
            <p:nvPr/>
          </p:nvSpPr>
          <p:spPr bwMode="auto">
            <a:xfrm>
              <a:off x="2411413" y="4149725"/>
              <a:ext cx="5400675" cy="2159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a:solidFill>
                    <a:srgbClr val="000000"/>
                  </a:solidFill>
                  <a:latin typeface="Arial" charset="0"/>
                  <a:cs typeface="+mn-cs"/>
                </a:rPr>
                <a:t>62</a:t>
              </a:r>
              <a:r>
                <a:rPr lang="zh-CN" altLang="en-US" sz="1050">
                  <a:solidFill>
                    <a:srgbClr val="000000"/>
                  </a:solidFill>
                  <a:latin typeface="SimSun" charset="0"/>
                  <a:cs typeface="SimSun" charset="0"/>
                </a:rPr>
                <a:t>周</a:t>
              </a:r>
            </a:p>
          </p:txBody>
        </p:sp>
        <p:sp>
          <p:nvSpPr>
            <p:cNvPr id="24" name="矩形 23"/>
            <p:cNvSpPr>
              <a:spLocks noChangeArrowheads="1"/>
            </p:cNvSpPr>
            <p:nvPr/>
          </p:nvSpPr>
          <p:spPr bwMode="auto">
            <a:xfrm>
              <a:off x="7812088" y="4076700"/>
              <a:ext cx="504825" cy="2889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a:solidFill>
                    <a:srgbClr val="000000"/>
                  </a:solidFill>
                  <a:latin typeface="Arial" charset="0"/>
                  <a:cs typeface="+mn-cs"/>
                </a:rPr>
                <a:t>1</a:t>
              </a:r>
              <a:r>
                <a:rPr lang="zh-CN" altLang="en-US" sz="1050">
                  <a:solidFill>
                    <a:srgbClr val="000000"/>
                  </a:solidFill>
                  <a:latin typeface="SimSun" charset="0"/>
                  <a:cs typeface="SimSun" charset="0"/>
                </a:rPr>
                <a:t>周</a:t>
              </a:r>
            </a:p>
          </p:txBody>
        </p:sp>
        <p:sp>
          <p:nvSpPr>
            <p:cNvPr id="26" name="矩形 25"/>
            <p:cNvSpPr/>
            <p:nvPr/>
          </p:nvSpPr>
          <p:spPr>
            <a:xfrm>
              <a:off x="179388" y="4333545"/>
              <a:ext cx="1152524" cy="28892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dirty="0">
                  <a:solidFill>
                    <a:srgbClr val="000000"/>
                  </a:solidFill>
                  <a:latin typeface="SimSun" charset="0"/>
                  <a:ea typeface="ＭＳ Ｐゴシック" charset="0"/>
                  <a:cs typeface="SimSun" charset="0"/>
                </a:rPr>
                <a:t>弥赛亚的</a:t>
              </a:r>
            </a:p>
          </p:txBody>
        </p:sp>
        <p:sp>
          <p:nvSpPr>
            <p:cNvPr id="27" name="矩形 26"/>
            <p:cNvSpPr/>
            <p:nvPr/>
          </p:nvSpPr>
          <p:spPr>
            <a:xfrm>
              <a:off x="1763713" y="4365625"/>
              <a:ext cx="647700" cy="2873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050">
                  <a:solidFill>
                    <a:srgbClr val="000000"/>
                  </a:solidFill>
                  <a:ea typeface="ＭＳ Ｐゴシック" charset="0"/>
                  <a:cs typeface="ＭＳ Ｐゴシック" charset="0"/>
                </a:rPr>
                <a:t>7</a:t>
              </a:r>
              <a:r>
                <a:rPr lang="zh-CN" altLang="en-US" sz="1050">
                  <a:solidFill>
                    <a:srgbClr val="000000"/>
                  </a:solidFill>
                  <a:latin typeface="SimSun" charset="0"/>
                  <a:ea typeface="ＭＳ Ｐゴシック" charset="0"/>
                  <a:cs typeface="SimSun" charset="0"/>
                </a:rPr>
                <a:t>周</a:t>
              </a:r>
            </a:p>
          </p:txBody>
        </p:sp>
        <p:sp>
          <p:nvSpPr>
            <p:cNvPr id="28" name="矩形 27"/>
            <p:cNvSpPr>
              <a:spLocks noChangeArrowheads="1"/>
            </p:cNvSpPr>
            <p:nvPr/>
          </p:nvSpPr>
          <p:spPr bwMode="auto">
            <a:xfrm>
              <a:off x="2411413" y="4365625"/>
              <a:ext cx="3455987" cy="279400"/>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a:solidFill>
                    <a:srgbClr val="000000"/>
                  </a:solidFill>
                  <a:latin typeface="Arial" charset="0"/>
                  <a:cs typeface="+mn-cs"/>
                </a:rPr>
                <a:t>62</a:t>
              </a:r>
              <a:r>
                <a:rPr lang="zh-CN" altLang="en-US" sz="1050">
                  <a:solidFill>
                    <a:srgbClr val="000000"/>
                  </a:solidFill>
                  <a:latin typeface="SimSun" charset="0"/>
                  <a:cs typeface="SimSun" charset="0"/>
                </a:rPr>
                <a:t>周</a:t>
              </a:r>
            </a:p>
          </p:txBody>
        </p:sp>
        <p:sp>
          <p:nvSpPr>
            <p:cNvPr id="29" name="矩形 28"/>
            <p:cNvSpPr>
              <a:spLocks noChangeArrowheads="1"/>
            </p:cNvSpPr>
            <p:nvPr/>
          </p:nvSpPr>
          <p:spPr bwMode="auto">
            <a:xfrm>
              <a:off x="5867400" y="4365625"/>
              <a:ext cx="649288" cy="287338"/>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a:solidFill>
                    <a:srgbClr val="000000"/>
                  </a:solidFill>
                  <a:latin typeface="Arial" charset="0"/>
                  <a:cs typeface="+mn-cs"/>
                </a:rPr>
                <a:t>1</a:t>
              </a:r>
              <a:r>
                <a:rPr lang="zh-CN" altLang="en-US" sz="1050">
                  <a:solidFill>
                    <a:srgbClr val="000000"/>
                  </a:solidFill>
                  <a:latin typeface="SimSun" charset="0"/>
                  <a:cs typeface="SimSun" charset="0"/>
                </a:rPr>
                <a:t>周</a:t>
              </a:r>
            </a:p>
          </p:txBody>
        </p:sp>
        <p:sp>
          <p:nvSpPr>
            <p:cNvPr id="30" name="矩形 29"/>
            <p:cNvSpPr/>
            <p:nvPr/>
          </p:nvSpPr>
          <p:spPr>
            <a:xfrm>
              <a:off x="2484438" y="4652963"/>
              <a:ext cx="1295400"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050">
                  <a:solidFill>
                    <a:srgbClr val="000000"/>
                  </a:solidFill>
                  <a:ea typeface="ＭＳ Ｐゴシック" charset="0"/>
                  <a:cs typeface="ＭＳ Ｐゴシック" charset="0"/>
                </a:rPr>
                <a:t>7</a:t>
              </a:r>
              <a:r>
                <a:rPr lang="zh-CN" altLang="en-US" sz="1050">
                  <a:solidFill>
                    <a:srgbClr val="000000"/>
                  </a:solidFill>
                  <a:ea typeface="ＭＳ Ｐゴシック" charset="0"/>
                  <a:cs typeface="ＭＳ Ｐゴシック" charset="0"/>
                </a:rPr>
                <a:t>周</a:t>
              </a:r>
            </a:p>
          </p:txBody>
        </p:sp>
        <p:sp>
          <p:nvSpPr>
            <p:cNvPr id="31" name="矩形 30"/>
            <p:cNvSpPr>
              <a:spLocks noChangeArrowheads="1"/>
            </p:cNvSpPr>
            <p:nvPr/>
          </p:nvSpPr>
          <p:spPr bwMode="auto">
            <a:xfrm>
              <a:off x="3779838" y="4652963"/>
              <a:ext cx="2016125" cy="288925"/>
            </a:xfrm>
            <a:prstGeom prst="rect">
              <a:avLst/>
            </a:prstGeom>
            <a:solidFill>
              <a:srgbClr val="DADADA"/>
            </a:solidFill>
            <a:ln w="38100">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dirty="0">
                  <a:solidFill>
                    <a:srgbClr val="000000"/>
                  </a:solidFill>
                  <a:latin typeface="Arial" charset="0"/>
                  <a:cs typeface="+mn-cs"/>
                </a:rPr>
                <a:t>62</a:t>
              </a:r>
              <a:r>
                <a:rPr lang="zh-CN" altLang="en-US" sz="1050" dirty="0">
                  <a:solidFill>
                    <a:srgbClr val="000000"/>
                  </a:solidFill>
                  <a:latin typeface="SimSun" charset="0"/>
                  <a:cs typeface="SimSun" charset="0"/>
                </a:rPr>
                <a:t>周</a:t>
              </a:r>
            </a:p>
          </p:txBody>
        </p:sp>
        <p:sp>
          <p:nvSpPr>
            <p:cNvPr id="32" name="矩形 31"/>
            <p:cNvSpPr>
              <a:spLocks noChangeArrowheads="1"/>
            </p:cNvSpPr>
            <p:nvPr/>
          </p:nvSpPr>
          <p:spPr bwMode="auto">
            <a:xfrm>
              <a:off x="7799388" y="4640263"/>
              <a:ext cx="504825" cy="301625"/>
            </a:xfrm>
            <a:prstGeom prst="rect">
              <a:avLst/>
            </a:prstGeom>
            <a:gradFill rotWithShape="1">
              <a:gsLst>
                <a:gs pos="0">
                  <a:srgbClr val="B89EFF"/>
                </a:gs>
                <a:gs pos="35001">
                  <a:srgbClr val="CDBCFF"/>
                </a:gs>
                <a:gs pos="100000">
                  <a:srgbClr val="EBE4FF"/>
                </a:gs>
              </a:gsLst>
              <a:lin ang="16200000" scaled="1"/>
            </a:gradFill>
            <a:ln w="9525">
              <a:solidFill>
                <a:schemeClr val="tx1"/>
              </a:solidFill>
              <a:miter lim="800000"/>
              <a:headEnd/>
              <a:tailEnd/>
            </a:ln>
            <a:effectLst>
              <a:outerShdw blurRad="63500" dist="20000" dir="5400000" rotWithShape="0">
                <a:srgbClr val="000000">
                  <a:alpha val="37999"/>
                </a:srgbClr>
              </a:outerShdw>
            </a:effectLst>
          </p:spPr>
          <p:txBody>
            <a:bodyPr anchor="ctr"/>
            <a:lstStyle/>
            <a:p>
              <a:pPr algn="ctr" eaLnBrk="1" hangingPunct="1"/>
              <a:r>
                <a:rPr lang="en-US" altLang="zh-CN" sz="1050">
                  <a:solidFill>
                    <a:srgbClr val="000000"/>
                  </a:solidFill>
                  <a:latin typeface="Arial" charset="0"/>
                  <a:cs typeface="+mn-cs"/>
                </a:rPr>
                <a:t>1</a:t>
              </a:r>
              <a:r>
                <a:rPr lang="zh-CN" altLang="en-US" sz="1050">
                  <a:solidFill>
                    <a:srgbClr val="000000"/>
                  </a:solidFill>
                  <a:latin typeface="SimSun" charset="0"/>
                  <a:cs typeface="SimSun" charset="0"/>
                </a:rPr>
                <a:t>周</a:t>
              </a:r>
            </a:p>
          </p:txBody>
        </p:sp>
        <p:sp>
          <p:nvSpPr>
            <p:cNvPr id="33" name="矩形 32"/>
            <p:cNvSpPr/>
            <p:nvPr/>
          </p:nvSpPr>
          <p:spPr>
            <a:xfrm>
              <a:off x="179388" y="4649765"/>
              <a:ext cx="1152524" cy="3603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dirty="0">
                  <a:solidFill>
                    <a:srgbClr val="000000"/>
                  </a:solidFill>
                  <a:latin typeface="SimSun" charset="0"/>
                  <a:ea typeface="ＭＳ Ｐゴシック" charset="0"/>
                  <a:cs typeface="SimSun" charset="0"/>
                </a:rPr>
                <a:t>前千禧年的</a:t>
              </a:r>
            </a:p>
          </p:txBody>
        </p:sp>
        <p:sp>
          <p:nvSpPr>
            <p:cNvPr id="34" name="矩形 6"/>
            <p:cNvSpPr/>
            <p:nvPr/>
          </p:nvSpPr>
          <p:spPr>
            <a:xfrm>
              <a:off x="2432050" y="2997200"/>
              <a:ext cx="647700" cy="79216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100" dirty="0">
                  <a:solidFill>
                    <a:srgbClr val="000000"/>
                  </a:solidFill>
                  <a:latin typeface="SimSun" charset="0"/>
                  <a:ea typeface="ＭＳ Ｐゴシック" charset="0"/>
                  <a:cs typeface="SimSun" charset="0"/>
                </a:rPr>
                <a:t>亚达薛西王颁令公元前</a:t>
              </a:r>
              <a:r>
                <a:rPr lang="en-US" altLang="zh-CN" sz="1100" dirty="0">
                  <a:solidFill>
                    <a:srgbClr val="000000"/>
                  </a:solidFill>
                  <a:ea typeface="ＭＳ Ｐゴシック" charset="0"/>
                  <a:cs typeface="ＭＳ Ｐゴシック" charset="0"/>
                </a:rPr>
                <a:t>444</a:t>
              </a:r>
              <a:endParaRPr lang="zh-CN" altLang="en-US" sz="1100" dirty="0">
                <a:solidFill>
                  <a:srgbClr val="000000"/>
                </a:solidFill>
                <a:ea typeface="ＭＳ Ｐゴシック" charset="0"/>
                <a:cs typeface="ＭＳ Ｐゴシック" charset="0"/>
              </a:endParaRPr>
            </a:p>
          </p:txBody>
        </p:sp>
      </p:grpSp>
      <p:sp>
        <p:nvSpPr>
          <p:cNvPr id="35" name="TextBox 6"/>
          <p:cNvSpPr txBox="1">
            <a:spLocks noChangeArrowheads="1"/>
          </p:cNvSpPr>
          <p:nvPr/>
        </p:nvSpPr>
        <p:spPr bwMode="auto">
          <a:xfrm>
            <a:off x="179387" y="4581128"/>
            <a:ext cx="87630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800" baseline="30000" dirty="0">
                <a:solidFill>
                  <a:srgbClr val="FFFFFF"/>
                </a:solidFill>
              </a:rPr>
              <a:t>但</a:t>
            </a:r>
            <a:r>
              <a:rPr lang="en-US" sz="2800" baseline="30000" dirty="0">
                <a:solidFill>
                  <a:srgbClr val="FFFFFF"/>
                </a:solidFill>
              </a:rPr>
              <a:t> 9:27 </a:t>
            </a:r>
            <a:r>
              <a:rPr lang="zh-CN" altLang="en-US" sz="2800" dirty="0">
                <a:solidFill>
                  <a:srgbClr val="FFFFFF"/>
                </a:solidFill>
              </a:rPr>
              <a:t> </a:t>
            </a:r>
            <a:r>
              <a:rPr lang="zh-CN" altLang="en-US" dirty="0">
                <a:solidFill>
                  <a:srgbClr val="FFFFFF"/>
                </a:solidFill>
              </a:rPr>
              <a:t>一七之内，他必和许多人坚立盟约；一七之半，他必使献祭和供物终止；他必在殿里（“殿里”原文作“翼上”）；设立那使地荒凉的可憎的像（“可憎的像”原文是复数），直到指定的结局倾倒在那造成荒凉的人身上。</a:t>
            </a:r>
            <a:r>
              <a:rPr lang="en-US" altLang="ja-JP" dirty="0">
                <a:solidFill>
                  <a:srgbClr val="FFFFFF"/>
                </a:solidFill>
              </a:rPr>
              <a:t>" (CNVS).</a:t>
            </a:r>
            <a:endParaRPr lang="en-US" dirty="0">
              <a:solidFill>
                <a:srgbClr val="FFFFFF"/>
              </a:solidFill>
            </a:endParaRPr>
          </a:p>
        </p:txBody>
      </p:sp>
    </p:spTree>
    <p:extLst>
      <p:ext uri="{BB962C8B-B14F-4D97-AF65-F5344CB8AC3E}">
        <p14:creationId xmlns:p14="http://schemas.microsoft.com/office/powerpoint/2010/main" val="376420038"/>
      </p:ext>
    </p:extLst>
  </p:cSld>
  <p:clrMapOvr>
    <a:masterClrMapping/>
  </p:clrMapOvr>
  <p:transition>
    <p:strips dir="rd"/>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1. </a:t>
            </a:r>
            <a:r>
              <a:rPr lang="zh-CN" altLang="en-US" b="1">
                <a:latin typeface="SimSun" charset="0"/>
                <a:ea typeface="SimSun" charset="0"/>
                <a:cs typeface="Arial" charset="0"/>
              </a:rPr>
              <a:t>批判性观点</a:t>
            </a:r>
          </a:p>
        </p:txBody>
      </p:sp>
      <p:sp>
        <p:nvSpPr>
          <p:cNvPr id="3317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609600" y="1676400"/>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周：从耶利米的预言到古列</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周：从古列到阿尼亚</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en-US" altLang="zh-CN" sz="2800">
                <a:solidFill>
                  <a:srgbClr val="FFFFFF"/>
                </a:solidFill>
                <a:effectLst>
                  <a:outerShdw blurRad="38100" dist="38100" dir="2700000" algn="tl">
                    <a:srgbClr val="000000"/>
                  </a:outerShdw>
                </a:effectLst>
                <a:latin typeface="Arial" charset="0"/>
                <a:ea typeface="SimSun" charset="0"/>
                <a:cs typeface="Arial" charset="0"/>
              </a:rPr>
              <a:t>1</a:t>
            </a:r>
            <a:r>
              <a:rPr lang="en-US" altLang="zh-CN" sz="280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a:solidFill>
                  <a:srgbClr val="FFFFFF"/>
                </a:solidFill>
                <a:effectLst>
                  <a:outerShdw blurRad="38100" dist="38100" dir="2700000" algn="tl">
                    <a:srgbClr val="000000"/>
                  </a:outerShdw>
                </a:effectLst>
                <a:latin typeface="SimSun" charset="0"/>
                <a:ea typeface="SimSun" charset="0"/>
                <a:cs typeface="Arial" charset="0"/>
              </a:rPr>
              <a:t>周：从阿尼亚到圣殿的恢复</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endParaRPr lang="en-US" altLang="zh-CN" sz="2800">
              <a:solidFill>
                <a:srgbClr val="FFFFFF"/>
              </a:solidFill>
              <a:effectLst>
                <a:outerShdw blurRad="38100" dist="38100" dir="2700000" algn="tl">
                  <a:srgbClr val="000000"/>
                </a:outerShdw>
              </a:effectLst>
              <a:latin typeface="Arial" charset="0"/>
              <a:ea typeface="SimSun" charset="0"/>
              <a:cs typeface="Arial" charset="0"/>
            </a:endParaRPr>
          </a:p>
          <a:p>
            <a:pPr lvl="1" eaLnBrk="1" hangingPunct="1">
              <a:lnSpc>
                <a:spcPct val="90000"/>
              </a:lnSpc>
              <a:spcBef>
                <a:spcPct val="20000"/>
              </a:spcBef>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批判性观点的评论</a:t>
            </a:r>
            <a:endParaRPr lang="en-US" altLang="zh-CN" sz="280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接近成就在安提阿古</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拒绝命运注定论</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不是所有都成就在安提阿古四世</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90000"/>
              </a:lnSpc>
              <a:spcBef>
                <a:spcPct val="20000"/>
              </a:spcBef>
              <a:buFontTx/>
              <a:buChar char="–"/>
            </a:pPr>
            <a:r>
              <a:rPr lang="zh-CN" altLang="en-US" sz="2800" i="1">
                <a:solidFill>
                  <a:srgbClr val="FFFFFF"/>
                </a:solidFill>
                <a:effectLst>
                  <a:outerShdw blurRad="38100" dist="38100" dir="2700000" algn="tl">
                    <a:srgbClr val="000000"/>
                  </a:outerShdw>
                </a:effectLst>
                <a:latin typeface="SimSun" charset="0"/>
                <a:ea typeface="SimSun" charset="0"/>
                <a:cs typeface="Arial" charset="0"/>
              </a:rPr>
              <a:t>预言如同一个富于想象的预报</a:t>
            </a:r>
            <a:endParaRPr lang="en-US" altLang="zh-CN" sz="2800" i="1">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866777804"/>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algn="l" eaLnBrk="1" hangingPunct="1"/>
            <a:r>
              <a:rPr lang="en-US" altLang="zh-CN" b="1" dirty="0">
                <a:latin typeface="Arial" charset="0"/>
                <a:ea typeface="ＭＳ Ｐゴシック" charset="0"/>
                <a:cs typeface="ＭＳ Ｐゴシック" charset="0"/>
              </a:rPr>
              <a:t>2. </a:t>
            </a:r>
            <a:r>
              <a:rPr lang="zh-CN" altLang="en-US" b="1" dirty="0">
                <a:latin typeface="SimSun" charset="0"/>
                <a:ea typeface="ＭＳ Ｐゴシック" charset="0"/>
                <a:cs typeface="SimSun" charset="0"/>
              </a:rPr>
              <a:t>弥撒亚</a:t>
            </a:r>
            <a:r>
              <a:rPr lang="en-US" altLang="zh-CN" b="1" dirty="0">
                <a:latin typeface="SimSun" charset="0"/>
                <a:ea typeface="ＭＳ Ｐゴシック" charset="0"/>
                <a:cs typeface="SimSun" charset="0"/>
              </a:rPr>
              <a:t>/</a:t>
            </a:r>
            <a:r>
              <a:rPr lang="zh-CN" altLang="en-US" b="1" dirty="0">
                <a:latin typeface="SimSun" charset="0"/>
                <a:ea typeface="ＭＳ Ｐゴシック" charset="0"/>
                <a:cs typeface="SimSun" charset="0"/>
              </a:rPr>
              <a:t>历史意义的观点</a:t>
            </a:r>
          </a:p>
        </p:txBody>
      </p:sp>
      <p:sp>
        <p:nvSpPr>
          <p:cNvPr id="33587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555</a:t>
            </a:r>
          </a:p>
        </p:txBody>
      </p:sp>
      <p:sp>
        <p:nvSpPr>
          <p:cNvPr id="5" name="Rectangle 3"/>
          <p:cNvSpPr txBox="1">
            <a:spLocks noChangeArrowheads="1"/>
          </p:cNvSpPr>
          <p:nvPr/>
        </p:nvSpPr>
        <p:spPr bwMode="auto">
          <a:xfrm>
            <a:off x="76200" y="1295400"/>
            <a:ext cx="9067800" cy="5257800"/>
          </a:xfrm>
          <a:prstGeom prst="rect">
            <a:avLst/>
          </a:prstGeom>
          <a:noFill/>
          <a:ln w="9525">
            <a:noFill/>
            <a:miter lim="800000"/>
            <a:headEnd/>
            <a:tailEnd/>
          </a:ln>
          <a:effectLst/>
        </p:spPr>
        <p:txBody>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周从古列的判决开始</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62</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周的结束在耶稣的第一次到来</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9:26</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在这之后出现</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基督的死废除了献祭</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2800" dirty="0">
                <a:solidFill>
                  <a:srgbClr val="FFFFFF"/>
                </a:solidFill>
                <a:effectLst>
                  <a:outerShdw blurRad="38100" dist="38100" dir="2700000" algn="tl">
                    <a:srgbClr val="000000"/>
                  </a:outerShdw>
                </a:effectLst>
                <a:latin typeface="Arial"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年耶路撒冷被毁</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None/>
            </a:pPr>
            <a:endParaRPr lang="en-US" altLang="zh-CN" sz="2800" dirty="0">
              <a:solidFill>
                <a:srgbClr val="FFFFFF"/>
              </a:solidFill>
              <a:effectLst>
                <a:outerShdw blurRad="38100" dist="38100" dir="2700000" algn="tl">
                  <a:srgbClr val="000000"/>
                </a:outerShdw>
              </a:effectLst>
              <a:latin typeface="Arial" charset="0"/>
            </a:endParaRPr>
          </a:p>
          <a:p>
            <a:pPr lvl="1" eaLnBrk="1" hangingPunct="1">
              <a:lnSpc>
                <a:spcPct val="80000"/>
              </a:lnSpc>
              <a:spcBef>
                <a:spcPct val="20000"/>
              </a:spcBef>
            </a:pPr>
            <a:r>
              <a:rPr lang="zh-CN" altLang="en-US" dirty="0">
                <a:solidFill>
                  <a:srgbClr val="FFFFFF"/>
                </a:solidFill>
                <a:effectLst>
                  <a:outerShdw blurRad="38100" dist="38100" dir="2700000" algn="tl">
                    <a:srgbClr val="000000"/>
                  </a:outerShdw>
                </a:effectLst>
                <a:latin typeface="SimSun" charset="0"/>
                <a:cs typeface="SimSun" charset="0"/>
              </a:rPr>
              <a:t>弥赛亚观点的评论</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拒绝神学缺口</a:t>
            </a:r>
            <a:r>
              <a:rPr lang="en-US" altLang="zh-CN" dirty="0">
                <a:solidFill>
                  <a:srgbClr val="FFFFFF"/>
                </a:solidFill>
                <a:effectLst>
                  <a:outerShdw blurRad="38100" dist="38100" dir="2700000" algn="tl">
                    <a:srgbClr val="000000"/>
                  </a:outerShdw>
                </a:effectLst>
                <a:latin typeface="SimSun" charset="0"/>
                <a:cs typeface="SimSun" charset="0"/>
              </a:rPr>
              <a:t> </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最后的王子不是被看作敌基督，乃是被看作基督</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把马太福音</a:t>
            </a:r>
            <a:r>
              <a:rPr lang="en-US" altLang="zh-CN" sz="2000" dirty="0">
                <a:solidFill>
                  <a:srgbClr val="FFFFFF"/>
                </a:solidFill>
                <a:effectLst>
                  <a:outerShdw blurRad="38100" dist="38100" dir="2700000" algn="tl">
                    <a:srgbClr val="000000"/>
                  </a:outerShdw>
                </a:effectLst>
                <a:latin typeface="Arial" charset="0"/>
                <a:cs typeface="SimSun" charset="0"/>
              </a:rPr>
              <a:t>24:15</a:t>
            </a:r>
            <a:r>
              <a:rPr lang="zh-CN" altLang="en-US" dirty="0">
                <a:solidFill>
                  <a:srgbClr val="FFFFFF"/>
                </a:solidFill>
                <a:effectLst>
                  <a:outerShdw blurRad="38100" dist="38100" dir="2700000" algn="tl">
                    <a:srgbClr val="000000"/>
                  </a:outerShdw>
                </a:effectLst>
                <a:latin typeface="SimSun" charset="0"/>
                <a:cs typeface="SimSun" charset="0"/>
              </a:rPr>
              <a:t>当作应验在公元后</a:t>
            </a:r>
            <a:r>
              <a:rPr lang="en-US" altLang="zh-CN" sz="2000" dirty="0">
                <a:solidFill>
                  <a:srgbClr val="FFFFFF"/>
                </a:solidFill>
                <a:effectLst>
                  <a:outerShdw blurRad="38100" dist="38100" dir="2700000" algn="tl">
                    <a:srgbClr val="000000"/>
                  </a:outerShdw>
                </a:effectLst>
                <a:latin typeface="Arial" charset="0"/>
                <a:cs typeface="SimSun" charset="0"/>
              </a:rPr>
              <a:t>70</a:t>
            </a:r>
            <a:r>
              <a:rPr lang="zh-CN" altLang="en-US" dirty="0">
                <a:solidFill>
                  <a:srgbClr val="FFFFFF"/>
                </a:solidFill>
                <a:effectLst>
                  <a:outerShdw blurRad="38100" dist="38100" dir="2700000" algn="tl">
                    <a:srgbClr val="000000"/>
                  </a:outerShdw>
                </a:effectLst>
                <a:latin typeface="SimSun" charset="0"/>
                <a:cs typeface="SimSun" charset="0"/>
              </a:rPr>
              <a:t>年</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然后马太将他写下</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约的解释</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8:13</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和荒废</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来</a:t>
            </a:r>
            <a:r>
              <a:rPr lang="en-US" altLang="zh-CN" sz="2000" dirty="0">
                <a:solidFill>
                  <a:srgbClr val="FFFFFF"/>
                </a:solidFill>
                <a:effectLst>
                  <a:outerShdw blurRad="38100" dist="38100" dir="2700000" algn="tl">
                    <a:srgbClr val="000000"/>
                  </a:outerShdw>
                </a:effectLst>
                <a:latin typeface="Arial" charset="0"/>
                <a:cs typeface="SimSun" charset="0"/>
              </a:rPr>
              <a:t>9:25, 26</a:t>
            </a:r>
            <a:r>
              <a:rPr lang="en-US" altLang="zh-CN" dirty="0">
                <a:solidFill>
                  <a:srgbClr val="FFFFFF"/>
                </a:solidFill>
                <a:effectLst>
                  <a:outerShdw blurRad="38100" dist="38100" dir="2700000" algn="tl">
                    <a:srgbClr val="000000"/>
                  </a:outerShdw>
                </a:effectLst>
                <a:latin typeface="SimSun" charset="0"/>
                <a:cs typeface="SimSun" charset="0"/>
              </a:rPr>
              <a:t>)</a:t>
            </a: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没有对敌基督者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启</a:t>
            </a:r>
            <a:r>
              <a:rPr lang="en-US" altLang="zh-CN" sz="2000" dirty="0">
                <a:solidFill>
                  <a:srgbClr val="FFFFFF"/>
                </a:solidFill>
                <a:effectLst>
                  <a:outerShdw blurRad="38100" dist="38100" dir="2700000" algn="tl">
                    <a:srgbClr val="000000"/>
                  </a:outerShdw>
                </a:effectLst>
                <a:latin typeface="Arial" charset="0"/>
                <a:cs typeface="SimSun" charset="0"/>
              </a:rPr>
              <a:t>13:5</a:t>
            </a:r>
            <a:r>
              <a:rPr lang="zh-CN" altLang="en-US" dirty="0">
                <a:solidFill>
                  <a:srgbClr val="FFFFFF"/>
                </a:solidFill>
                <a:effectLst>
                  <a:outerShdw blurRad="38100" dist="38100" dir="2700000" algn="tl">
                    <a:srgbClr val="000000"/>
                  </a:outerShdw>
                </a:effectLst>
                <a:latin typeface="SimSun" charset="0"/>
                <a:cs typeface="SimSun" charset="0"/>
              </a:rPr>
              <a:t>他将统治</a:t>
            </a:r>
            <a:r>
              <a:rPr lang="en-US" altLang="zh-CN" sz="2000" dirty="0">
                <a:solidFill>
                  <a:srgbClr val="FFFFFF"/>
                </a:solidFill>
                <a:effectLst>
                  <a:outerShdw blurRad="38100" dist="38100" dir="2700000" algn="tl">
                    <a:srgbClr val="000000"/>
                  </a:outerShdw>
                </a:effectLst>
                <a:latin typeface="Arial" charset="0"/>
                <a:cs typeface="SimSun" charset="0"/>
              </a:rPr>
              <a:t>42</a:t>
            </a:r>
            <a:r>
              <a:rPr lang="zh-CN" altLang="en-US" dirty="0">
                <a:solidFill>
                  <a:srgbClr val="FFFFFF"/>
                </a:solidFill>
                <a:effectLst>
                  <a:outerShdw blurRad="38100" dist="38100" dir="2700000" algn="tl">
                    <a:srgbClr val="000000"/>
                  </a:outerShdw>
                </a:effectLst>
                <a:latin typeface="SimSun" charset="0"/>
                <a:cs typeface="SimSun" charset="0"/>
              </a:rPr>
              <a:t>个月</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做出解释</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帖后</a:t>
            </a:r>
            <a:r>
              <a:rPr lang="en-US" altLang="zh-CN" sz="2000" dirty="0">
                <a:solidFill>
                  <a:srgbClr val="FFFFFF"/>
                </a:solidFill>
                <a:effectLst>
                  <a:outerShdw blurRad="38100" dist="38100" dir="2700000" algn="tl">
                    <a:srgbClr val="000000"/>
                  </a:outerShdw>
                </a:effectLst>
                <a:latin typeface="Arial" charset="0"/>
                <a:cs typeface="SimSun" charset="0"/>
              </a:rPr>
              <a:t>2:4 </a:t>
            </a:r>
            <a:r>
              <a:rPr lang="zh-CN" altLang="en-US" dirty="0">
                <a:solidFill>
                  <a:srgbClr val="FFFFFF"/>
                </a:solidFill>
                <a:effectLst>
                  <a:outerShdw blurRad="38100" dist="38100" dir="2700000" algn="tl">
                    <a:srgbClr val="000000"/>
                  </a:outerShdw>
                </a:effectLst>
                <a:latin typeface="SimSun" charset="0"/>
                <a:cs typeface="SimSun" charset="0"/>
              </a:rPr>
              <a:t>提到敌基督者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不是基督</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将在殿里自称是神</a:t>
            </a:r>
            <a:endParaRPr lang="en-US" altLang="zh-CN" dirty="0">
              <a:solidFill>
                <a:srgbClr val="FFFFFF"/>
              </a:solidFill>
              <a:effectLst>
                <a:outerShdw blurRad="38100" dist="38100" dir="2700000" algn="tl">
                  <a:srgbClr val="000000"/>
                </a:outerShdw>
              </a:effectLst>
              <a:latin typeface="SimSun" charset="0"/>
              <a:cs typeface="SimSun" charset="0"/>
            </a:endParaRPr>
          </a:p>
          <a:p>
            <a:pPr lvl="1" eaLnBrk="1" hangingPunct="1">
              <a:lnSpc>
                <a:spcPct val="80000"/>
              </a:lnSpc>
              <a:spcBef>
                <a:spcPct val="20000"/>
              </a:spcBef>
              <a:buFontTx/>
              <a:buChar char="–"/>
            </a:pPr>
            <a:r>
              <a:rPr lang="zh-CN" altLang="en-US" dirty="0">
                <a:solidFill>
                  <a:srgbClr val="FFFFFF"/>
                </a:solidFill>
                <a:effectLst>
                  <a:outerShdw blurRad="38100" dist="38100" dir="2700000" algn="tl">
                    <a:srgbClr val="000000"/>
                  </a:outerShdw>
                </a:effectLst>
                <a:latin typeface="SimSun" charset="0"/>
                <a:cs typeface="SimSun" charset="0"/>
              </a:rPr>
              <a:t>无论如何，扬</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学者</a:t>
            </a:r>
            <a:r>
              <a:rPr lang="en-US" altLang="zh-CN" dirty="0">
                <a:solidFill>
                  <a:srgbClr val="FFFFFF"/>
                </a:solidFill>
                <a:effectLst>
                  <a:outerShdw blurRad="38100" dist="38100" dir="2700000" algn="tl">
                    <a:srgbClr val="000000"/>
                  </a:outerShdw>
                </a:effectLst>
                <a:latin typeface="SimSun" charset="0"/>
                <a:cs typeface="SimSun" charset="0"/>
              </a:rPr>
              <a:t>)</a:t>
            </a:r>
            <a:r>
              <a:rPr lang="zh-CN" altLang="en-US" dirty="0">
                <a:solidFill>
                  <a:srgbClr val="FFFFFF"/>
                </a:solidFill>
                <a:effectLst>
                  <a:outerShdw blurRad="38100" dist="38100" dir="2700000" algn="tl">
                    <a:srgbClr val="000000"/>
                  </a:outerShdw>
                </a:effectLst>
                <a:latin typeface="SimSun" charset="0"/>
                <a:cs typeface="SimSun" charset="0"/>
              </a:rPr>
              <a:t>把</a:t>
            </a:r>
            <a:r>
              <a:rPr lang="en-US" altLang="zh-CN" dirty="0">
                <a:solidFill>
                  <a:srgbClr val="FFFFFF"/>
                </a:solidFill>
                <a:effectLst>
                  <a:outerShdw blurRad="38100" dist="38100" dir="2700000" algn="tl">
                    <a:srgbClr val="000000"/>
                  </a:outerShdw>
                </a:effectLst>
                <a:latin typeface="SimSun" charset="0"/>
                <a:cs typeface="SimSun" charset="0"/>
              </a:rPr>
              <a:t>11:40-44</a:t>
            </a:r>
            <a:r>
              <a:rPr lang="zh-CN" altLang="en-US" dirty="0">
                <a:solidFill>
                  <a:srgbClr val="FFFFFF"/>
                </a:solidFill>
                <a:effectLst>
                  <a:outerShdw blurRad="38100" dist="38100" dir="2700000" algn="tl">
                    <a:srgbClr val="000000"/>
                  </a:outerShdw>
                </a:effectLst>
                <a:latin typeface="SimSun" charset="0"/>
                <a:cs typeface="SimSun" charset="0"/>
              </a:rPr>
              <a:t>看做是敌基督</a:t>
            </a:r>
            <a:r>
              <a:rPr lang="en-US" altLang="zh-CN" dirty="0">
                <a:solidFill>
                  <a:srgbClr val="FFFFFF"/>
                </a:solidFill>
                <a:effectLst>
                  <a:outerShdw blurRad="38100" dist="38100" dir="2700000" algn="tl">
                    <a:srgbClr val="000000"/>
                  </a:outerShdw>
                </a:effectLst>
                <a:latin typeface="Arial" charset="0"/>
                <a:cs typeface="+mn-cs"/>
              </a:rPr>
              <a:t> (</a:t>
            </a:r>
            <a:r>
              <a:rPr lang="zh-CN" altLang="en-US" dirty="0">
                <a:solidFill>
                  <a:srgbClr val="FFFFFF"/>
                </a:solidFill>
                <a:effectLst>
                  <a:outerShdw blurRad="38100" dist="38100" dir="2700000" algn="tl">
                    <a:srgbClr val="000000"/>
                  </a:outerShdw>
                </a:effectLst>
                <a:latin typeface="SimSun" charset="0"/>
                <a:cs typeface="SimSun" charset="0"/>
              </a:rPr>
              <a:t>扬</a:t>
            </a:r>
            <a:r>
              <a:rPr lang="en-US" altLang="zh-CN" dirty="0">
                <a:solidFill>
                  <a:srgbClr val="FFFFFF"/>
                </a:solidFill>
                <a:effectLst>
                  <a:outerShdw blurRad="38100" dist="38100" dir="2700000" algn="tl">
                    <a:srgbClr val="000000"/>
                  </a:outerShdw>
                </a:effectLst>
                <a:latin typeface="Arial" charset="0"/>
                <a:cs typeface="+mn-cs"/>
              </a:rPr>
              <a:t>, 248, 251)</a:t>
            </a:r>
          </a:p>
        </p:txBody>
      </p:sp>
    </p:spTree>
    <p:extLst>
      <p:ext uri="{BB962C8B-B14F-4D97-AF65-F5344CB8AC3E}">
        <p14:creationId xmlns:p14="http://schemas.microsoft.com/office/powerpoint/2010/main" val="117792976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7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autoUpdateAnimBg="0"/>
      <p:bldP spid="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r>
              <a:rPr lang="en-US" altLang="zh-CN" b="1" dirty="0">
                <a:latin typeface="Arial" charset="0"/>
                <a:ea typeface="ＭＳ Ｐゴシック" charset="0"/>
                <a:cs typeface="Arial" charset="0"/>
              </a:rPr>
              <a:t>3.</a:t>
            </a:r>
            <a:r>
              <a:rPr lang="en-US" altLang="zh-CN" b="1" dirty="0">
                <a:solidFill>
                  <a:srgbClr val="FF0000"/>
                </a:solidFill>
                <a:latin typeface="Arial" charset="0"/>
                <a:ea typeface="ＭＳ Ｐゴシック" charset="0"/>
                <a:cs typeface="Arial" charset="0"/>
              </a:rPr>
              <a:t> </a:t>
            </a:r>
            <a:r>
              <a:rPr lang="zh-CN" altLang="en-US" b="1" dirty="0">
                <a:latin typeface="SimSun" charset="0"/>
                <a:ea typeface="SimSun" charset="0"/>
                <a:cs typeface="Arial" charset="0"/>
              </a:rPr>
              <a:t>无千禧年象征观点</a:t>
            </a:r>
          </a:p>
        </p:txBody>
      </p:sp>
      <p:sp>
        <p:nvSpPr>
          <p:cNvPr id="33382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95536" y="1412776"/>
            <a:ext cx="8915400" cy="525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70</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是一个不确定的时期</a:t>
            </a:r>
            <a:r>
              <a:rPr lang="en-US" altLang="zh-CN" sz="3200" dirty="0">
                <a:solidFill>
                  <a:srgbClr val="FFFFFF"/>
                </a:solidFill>
                <a:effectLst>
                  <a:outerShdw blurRad="38100" dist="38100" dir="2700000" algn="tl">
                    <a:srgbClr val="000000"/>
                  </a:outerShdw>
                </a:effectLst>
                <a:latin typeface="SimSun" charset="0"/>
                <a:ea typeface="SimSun" charset="0"/>
                <a:cs typeface="Arial" charset="0"/>
              </a:rPr>
              <a:t>–</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为着带领人民进入救赎</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是一个神圣工作的标志，象征完全</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第一个七年由古列颁令开始</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公元前</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538)</a:t>
            </a: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62</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福音被传开</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最后一周</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敌基督者的统治  基督失去影响力</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年结束在 基督第二次再来</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endParaRPr lang="en-US" altLang="zh-CN" sz="2800" dirty="0">
              <a:solidFill>
                <a:srgbClr val="FFFFFF"/>
              </a:solidFill>
              <a:effectLst>
                <a:outerShdw blurRad="38100" dist="38100" dir="2700000" algn="tl">
                  <a:srgbClr val="000000"/>
                </a:outerShdw>
              </a:effectLst>
              <a:latin typeface="Arial" charset="0"/>
              <a:ea typeface="SimSun" charset="0"/>
              <a:cs typeface="Arial" charset="0"/>
            </a:endParaRPr>
          </a:p>
          <a:p>
            <a:pPr eaLnBrk="1" hangingPunct="1">
              <a:lnSpc>
                <a:spcPct val="80000"/>
              </a:lnSpc>
              <a:spcBef>
                <a:spcPct val="20000"/>
              </a:spcBef>
              <a:buClr>
                <a:srgbClr val="86D1EC"/>
              </a:buClr>
              <a:buSzPct val="90000"/>
              <a:buFont typeface="Wingdings" charset="0"/>
              <a:buNone/>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象征观点的评论</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70x7</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是为着所有人，不是专为以色列</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掩盖预言元素的细节</a:t>
            </a:r>
            <a:endParaRPr lang="en-US" altLang="zh-CN" sz="2800" dirty="0">
              <a:solidFill>
                <a:srgbClr val="FFFFFF"/>
              </a:solidFill>
              <a:effectLst>
                <a:outerShdw blurRad="38100" dist="38100" dir="2700000" algn="tl">
                  <a:srgbClr val="000000"/>
                </a:outerShdw>
              </a:effectLst>
              <a:latin typeface="SimSun" charset="0"/>
              <a:ea typeface="SimSun" charset="0"/>
              <a:cs typeface="Arial" charset="0"/>
            </a:endParaRPr>
          </a:p>
          <a:p>
            <a:pPr lvl="1" eaLnBrk="1" hangingPunct="1">
              <a:lnSpc>
                <a:spcPct val="80000"/>
              </a:lnSpc>
              <a:spcBef>
                <a:spcPct val="20000"/>
              </a:spcBef>
              <a:buFontTx/>
              <a:buChar char="–"/>
            </a:pP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古列颁令 </a:t>
            </a:r>
            <a:r>
              <a:rPr lang="en-US" altLang="zh-CN" sz="2800"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2800" dirty="0">
                <a:solidFill>
                  <a:srgbClr val="FFFFFF"/>
                </a:solidFill>
                <a:effectLst>
                  <a:outerShdw blurRad="38100" dist="38100" dir="2700000" algn="tl">
                    <a:srgbClr val="000000"/>
                  </a:outerShdw>
                </a:effectLst>
                <a:latin typeface="SimSun" charset="0"/>
                <a:ea typeface="SimSun" charset="0"/>
                <a:cs typeface="Arial" charset="0"/>
              </a:rPr>
              <a:t>最接近但以理祷告的时间</a:t>
            </a:r>
            <a:endParaRPr lang="en-US" altLang="zh-CN" sz="3200" dirty="0">
              <a:solidFill>
                <a:srgbClr val="FFFFFF"/>
              </a:solidFill>
              <a:effectLst>
                <a:outerShdw blurRad="38100" dist="38100" dir="2700000" algn="tl">
                  <a:srgbClr val="000000"/>
                </a:outerShdw>
              </a:effectLst>
              <a:latin typeface="SimSun" charset="0"/>
              <a:ea typeface="SimSun" charset="0"/>
              <a:cs typeface="Arial" charset="0"/>
            </a:endParaRPr>
          </a:p>
        </p:txBody>
      </p:sp>
    </p:spTree>
    <p:extLst>
      <p:ext uri="{BB962C8B-B14F-4D97-AF65-F5344CB8AC3E}">
        <p14:creationId xmlns:p14="http://schemas.microsoft.com/office/powerpoint/2010/main" val="227643652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6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utoUpdateAnimBg="0"/>
      <p:bldP spid="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228600" y="0"/>
            <a:ext cx="8763000" cy="1066800"/>
          </a:xfrm>
        </p:spPr>
        <p:txBody>
          <a:bodyPr/>
          <a:lstStyle/>
          <a:p>
            <a:pPr eaLnBrk="1" hangingPunct="1"/>
            <a:r>
              <a:rPr lang="zh-CN" altLang="en-US" dirty="0">
                <a:latin typeface="SimSun" charset="0"/>
                <a:ea typeface="SimSun" charset="0"/>
                <a:cs typeface="Arial" charset="0"/>
              </a:rPr>
              <a:t>詹姆斯</a:t>
            </a:r>
            <a:r>
              <a:rPr lang="zh-CN" altLang="en-US" dirty="0">
                <a:latin typeface="Arial" charset="0"/>
                <a:ea typeface="SimSun" charset="0"/>
                <a:cs typeface="Arial" charset="0"/>
              </a:rPr>
              <a:t> </a:t>
            </a:r>
            <a:r>
              <a:rPr lang="en-US" altLang="zh-CN" dirty="0">
                <a:latin typeface="Arial" charset="0"/>
                <a:ea typeface="SimSun" charset="0"/>
                <a:cs typeface="Arial" charset="0"/>
              </a:rPr>
              <a:t>E. </a:t>
            </a:r>
            <a:r>
              <a:rPr lang="zh-CN" altLang="en-US" dirty="0">
                <a:latin typeface="SimSun" charset="0"/>
                <a:ea typeface="SimSun" charset="0"/>
                <a:cs typeface="Arial" charset="0"/>
              </a:rPr>
              <a:t>史密斯的弥撒亚观点</a:t>
            </a:r>
            <a:endParaRPr lang="en-US" dirty="0">
              <a:latin typeface="SimSun" charset="0"/>
              <a:ea typeface="SimSun" charset="0"/>
              <a:cs typeface="Arial" charset="0"/>
            </a:endParaRPr>
          </a:p>
        </p:txBody>
      </p:sp>
      <p:pic>
        <p:nvPicPr>
          <p:cNvPr id="337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Text Box 5"/>
          <p:cNvSpPr txBox="1">
            <a:spLocks noChangeArrowheads="1"/>
          </p:cNvSpPr>
          <p:nvPr/>
        </p:nvSpPr>
        <p:spPr bwMode="auto">
          <a:xfrm>
            <a:off x="288925" y="5680075"/>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i="1">
                <a:solidFill>
                  <a:srgbClr val="FFFFFF"/>
                </a:solidFill>
                <a:latin typeface="Arial" charset="0"/>
                <a:cs typeface="Arial" charset="0"/>
              </a:rPr>
              <a:t>The Major Prophets</a:t>
            </a:r>
            <a:r>
              <a:rPr lang="en-US" altLang="zh-CN" sz="1800">
                <a:solidFill>
                  <a:srgbClr val="FFFFFF"/>
                </a:solidFill>
                <a:latin typeface="Arial" charset="0"/>
                <a:cs typeface="Arial" charset="0"/>
              </a:rPr>
              <a:t> (Joplin, MO: College Press, 1995), LOGOS electronic version chart 22</a:t>
            </a:r>
          </a:p>
        </p:txBody>
      </p:sp>
      <p:sp>
        <p:nvSpPr>
          <p:cNvPr id="6" name="Rectangle 4"/>
          <p:cNvSpPr txBox="1">
            <a:spLocks noChangeArrowheads="1"/>
          </p:cNvSpPr>
          <p:nvPr/>
        </p:nvSpPr>
        <p:spPr bwMode="auto">
          <a:xfrm>
            <a:off x="4648200" y="4648200"/>
            <a:ext cx="4495800" cy="2209800"/>
          </a:xfrm>
          <a:prstGeom prst="rect">
            <a:avLst/>
          </a:prstGeom>
          <a:solidFill>
            <a:srgbClr val="FF000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None/>
            </a:pPr>
            <a:r>
              <a:rPr lang="zh-CN" altLang="en-US" sz="3200" b="1">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sz="3200" b="1">
                <a:solidFill>
                  <a:srgbClr val="FFFFFF"/>
                </a:solidFill>
                <a:effectLst>
                  <a:outerShdw blurRad="38100" dist="38100" dir="2700000" algn="tl">
                    <a:srgbClr val="000000"/>
                  </a:outerShdw>
                </a:effectLst>
                <a:latin typeface="Arial" charset="0"/>
                <a:ea typeface="SimSun" charset="0"/>
                <a:cs typeface="Arial" charset="0"/>
              </a:rPr>
              <a:t>?</a:t>
            </a:r>
            <a:endParaRPr lang="en-US" altLang="zh-CN" sz="3600" b="1">
              <a:solidFill>
                <a:srgbClr val="FFFFFF"/>
              </a:solidFill>
              <a:effectLst>
                <a:outerShdw blurRad="38100" dist="38100" dir="2700000" algn="tl">
                  <a:srgbClr val="000000"/>
                </a:outerShdw>
              </a:effectLst>
              <a:latin typeface="Arial" charset="0"/>
              <a:ea typeface="SimSun" charset="0"/>
              <a:cs typeface="Arial" charset="0"/>
            </a:endParaRPr>
          </a:p>
          <a:p>
            <a:pPr eaLnBrk="1" hangingPunct="1">
              <a:spcBef>
                <a:spcPct val="20000"/>
              </a:spcBef>
              <a:buClr>
                <a:srgbClr val="86D1EC"/>
              </a:buClr>
              <a:buSzPct val="90000"/>
              <a:buFont typeface="Wingdings" charset="0"/>
              <a:buBlip>
                <a:blip r:embed="rId4"/>
              </a:buBlip>
            </a:pPr>
            <a:r>
              <a:rPr lang="zh-CN" altLang="en-US" b="1">
                <a:solidFill>
                  <a:srgbClr val="FFFFFF"/>
                </a:solidFill>
                <a:effectLst>
                  <a:outerShdw blurRad="38100" dist="38100" dir="2700000" algn="tl">
                    <a:srgbClr val="000000"/>
                  </a:outerShdw>
                </a:effectLst>
                <a:latin typeface="SimSun" charset="0"/>
                <a:ea typeface="SimSun" charset="0"/>
                <a:cs typeface="Arial" charset="0"/>
              </a:rPr>
              <a:t>这个停止献祭的</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Arial" charset="0"/>
                <a:cs typeface="Arial" charset="0"/>
              </a:rPr>
              <a:t>但</a:t>
            </a:r>
            <a:r>
              <a:rPr lang="en-US" altLang="zh-CN" b="1">
                <a:solidFill>
                  <a:srgbClr val="FFFFFF"/>
                </a:solidFill>
                <a:effectLst>
                  <a:outerShdw blurRad="38100" dist="38100" dir="2700000" algn="tl">
                    <a:srgbClr val="000000"/>
                  </a:outerShdw>
                </a:effectLst>
                <a:latin typeface="Arial" charset="0"/>
                <a:cs typeface="Arial" charset="0"/>
              </a:rPr>
              <a:t> 9:27) </a:t>
            </a:r>
            <a:r>
              <a:rPr lang="zh-CN" altLang="en-US" b="1">
                <a:solidFill>
                  <a:srgbClr val="FFFFFF"/>
                </a:solidFill>
                <a:effectLst>
                  <a:outerShdw blurRad="38100" dist="38100" dir="2700000" algn="tl">
                    <a:srgbClr val="000000"/>
                  </a:outerShdw>
                </a:effectLst>
                <a:latin typeface="SimSun" charset="0"/>
                <a:cs typeface="SimSun" charset="0"/>
              </a:rPr>
              <a:t>同样也亵渎了圣殿</a:t>
            </a:r>
            <a:r>
              <a:rPr lang="en-US" altLang="zh-CN" b="1">
                <a:solidFill>
                  <a:srgbClr val="FFFFFF"/>
                </a:solidFill>
                <a:effectLst>
                  <a:outerShdw blurRad="38100" dist="38100" dir="2700000" algn="tl">
                    <a:srgbClr val="000000"/>
                  </a:outerShdw>
                </a:effectLst>
                <a:latin typeface="Arial" charset="0"/>
                <a:cs typeface="Arial" charset="0"/>
              </a:rPr>
              <a:t>(</a:t>
            </a:r>
            <a:r>
              <a:rPr lang="zh-CN" altLang="en-US" b="1">
                <a:solidFill>
                  <a:srgbClr val="FFFFFF"/>
                </a:solidFill>
                <a:effectLst>
                  <a:outerShdw blurRad="38100" dist="38100" dir="2700000" algn="tl">
                    <a:srgbClr val="000000"/>
                  </a:outerShdw>
                </a:effectLst>
                <a:latin typeface="SimSun" charset="0"/>
                <a:cs typeface="SimSun" charset="0"/>
              </a:rPr>
              <a:t>参帖后</a:t>
            </a:r>
            <a:r>
              <a:rPr lang="en-US" altLang="zh-CN" b="1">
                <a:solidFill>
                  <a:srgbClr val="FFFFFF"/>
                </a:solidFill>
                <a:effectLst>
                  <a:outerShdw blurRad="38100" dist="38100" dir="2700000" algn="tl">
                    <a:srgbClr val="000000"/>
                  </a:outerShdw>
                </a:effectLst>
                <a:latin typeface="Arial" charset="0"/>
                <a:cs typeface="Arial" charset="0"/>
              </a:rPr>
              <a:t> 2:4; </a:t>
            </a:r>
            <a:r>
              <a:rPr lang="zh-CN" altLang="en-US" b="1">
                <a:solidFill>
                  <a:srgbClr val="FFFFFF"/>
                </a:solidFill>
                <a:effectLst>
                  <a:outerShdw blurRad="38100" dist="38100" dir="2700000" algn="tl">
                    <a:srgbClr val="000000"/>
                  </a:outerShdw>
                </a:effectLst>
                <a:latin typeface="SimSun" charset="0"/>
                <a:cs typeface="SimSun" charset="0"/>
              </a:rPr>
              <a:t>启</a:t>
            </a:r>
            <a:r>
              <a:rPr lang="en-US" altLang="zh-CN" b="1">
                <a:solidFill>
                  <a:srgbClr val="FFFFFF"/>
                </a:solidFill>
                <a:effectLst>
                  <a:outerShdw blurRad="38100" dist="38100" dir="2700000" algn="tl">
                    <a:srgbClr val="000000"/>
                  </a:outerShdw>
                </a:effectLst>
                <a:latin typeface="Arial" charset="0"/>
                <a:cs typeface="Arial" charset="0"/>
              </a:rPr>
              <a:t> 13:5)</a:t>
            </a:r>
            <a:endParaRPr lang="en-US" altLang="zh-CN" sz="3600" b="1">
              <a:solidFill>
                <a:srgbClr val="FFFFFF"/>
              </a:solidFill>
              <a:effectLst>
                <a:outerShdw blurRad="38100" dist="38100" dir="2700000" algn="tl">
                  <a:srgbClr val="000000"/>
                </a:outerShdw>
              </a:effectLst>
              <a:latin typeface="Arial" charset="0"/>
              <a:cs typeface="Arial" charset="0"/>
            </a:endParaRPr>
          </a:p>
        </p:txBody>
      </p:sp>
      <p:sp>
        <p:nvSpPr>
          <p:cNvPr id="7" name="矩形 6"/>
          <p:cNvSpPr/>
          <p:nvPr/>
        </p:nvSpPr>
        <p:spPr>
          <a:xfrm>
            <a:off x="2124075" y="1052513"/>
            <a:ext cx="4032250"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dirty="0">
                <a:solidFill>
                  <a:srgbClr val="000000"/>
                </a:solidFill>
                <a:latin typeface="SimSun" charset="0"/>
                <a:ea typeface="ＭＳ Ｐゴシック" charset="0"/>
                <a:cs typeface="SimSun" charset="0"/>
              </a:rPr>
              <a:t>但以理书</a:t>
            </a:r>
            <a:r>
              <a:rPr lang="en-US" altLang="zh-CN" dirty="0">
                <a:solidFill>
                  <a:srgbClr val="000000"/>
                </a:solidFill>
                <a:ea typeface="ＭＳ Ｐゴシック" charset="0"/>
                <a:cs typeface="ＭＳ Ｐゴシック" charset="0"/>
              </a:rPr>
              <a:t>9:24-27</a:t>
            </a:r>
            <a:r>
              <a:rPr lang="zh-CN" altLang="en-US" dirty="0">
                <a:solidFill>
                  <a:srgbClr val="000000"/>
                </a:solidFill>
                <a:latin typeface="SimSun" charset="0"/>
                <a:ea typeface="ＭＳ Ｐゴシック" charset="0"/>
                <a:cs typeface="SimSun" charset="0"/>
              </a:rPr>
              <a:t>中的</a:t>
            </a:r>
            <a:endParaRPr lang="en-US" altLang="zh-CN" dirty="0">
              <a:solidFill>
                <a:srgbClr val="000000"/>
              </a:solidFill>
              <a:latin typeface="SimSun" charset="0"/>
              <a:ea typeface="ＭＳ Ｐゴシック" charset="0"/>
              <a:cs typeface="SimSun" charset="0"/>
            </a:endParaRPr>
          </a:p>
          <a:p>
            <a:pPr algn="ctr" eaLnBrk="1" hangingPunct="1"/>
            <a:r>
              <a:rPr lang="zh-CN" altLang="en-US" dirty="0">
                <a:solidFill>
                  <a:srgbClr val="000000"/>
                </a:solidFill>
                <a:latin typeface="SimSun" charset="0"/>
                <a:ea typeface="ＭＳ Ｐゴシック" charset="0"/>
                <a:cs typeface="SimSun" charset="0"/>
              </a:rPr>
              <a:t>七十个七</a:t>
            </a:r>
          </a:p>
        </p:txBody>
      </p:sp>
      <p:sp>
        <p:nvSpPr>
          <p:cNvPr id="8" name="矩形 7"/>
          <p:cNvSpPr/>
          <p:nvPr/>
        </p:nvSpPr>
        <p:spPr>
          <a:xfrm>
            <a:off x="900113" y="2852738"/>
            <a:ext cx="863600" cy="7207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200" dirty="0">
                <a:solidFill>
                  <a:srgbClr val="000000"/>
                </a:solidFill>
                <a:ea typeface="ＭＳ Ｐゴシック" charset="0"/>
                <a:cs typeface="ＭＳ Ｐゴシック" charset="0"/>
              </a:rPr>
              <a:t>7</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eaLnBrk="1" hangingPunct="1"/>
            <a:r>
              <a:rPr lang="zh-CN" altLang="en-US" sz="1200" dirty="0">
                <a:solidFill>
                  <a:srgbClr val="000000"/>
                </a:solidFill>
                <a:latin typeface="SimSun" charset="0"/>
                <a:ea typeface="ＭＳ Ｐゴシック" charset="0"/>
                <a:cs typeface="SimSun" charset="0"/>
              </a:rPr>
              <a:t>耶路撒冷的恢复</a:t>
            </a:r>
          </a:p>
        </p:txBody>
      </p:sp>
      <p:sp>
        <p:nvSpPr>
          <p:cNvPr id="9" name="矩形 8"/>
          <p:cNvSpPr/>
          <p:nvPr/>
        </p:nvSpPr>
        <p:spPr>
          <a:xfrm>
            <a:off x="2843213" y="2852738"/>
            <a:ext cx="1296987" cy="5762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200" dirty="0">
                <a:solidFill>
                  <a:srgbClr val="000000"/>
                </a:solidFill>
                <a:ea typeface="ＭＳ Ｐゴシック" charset="0"/>
                <a:cs typeface="ＭＳ Ｐゴシック" charset="0"/>
              </a:rPr>
              <a:t>62</a:t>
            </a:r>
            <a:r>
              <a:rPr lang="zh-CN" altLang="en-US" sz="1200" dirty="0">
                <a:solidFill>
                  <a:srgbClr val="000000"/>
                </a:solidFill>
                <a:latin typeface="SimSun" charset="0"/>
                <a:ea typeface="ＭＳ Ｐゴシック" charset="0"/>
                <a:cs typeface="SimSun" charset="0"/>
              </a:rPr>
              <a:t>个</a:t>
            </a:r>
            <a:r>
              <a:rPr lang="en-US" altLang="zh-CN" sz="1200" dirty="0">
                <a:solidFill>
                  <a:srgbClr val="000000"/>
                </a:solidFill>
                <a:ea typeface="ＭＳ Ｐゴシック" charset="0"/>
                <a:cs typeface="ＭＳ Ｐゴシック" charset="0"/>
              </a:rPr>
              <a:t>7</a:t>
            </a:r>
          </a:p>
          <a:p>
            <a:pPr algn="ctr" eaLnBrk="1" hangingPunct="1"/>
            <a:r>
              <a:rPr lang="zh-CN" altLang="en-US" sz="1200" dirty="0">
                <a:solidFill>
                  <a:srgbClr val="000000"/>
                </a:solidFill>
                <a:latin typeface="SimSun" charset="0"/>
                <a:ea typeface="ＭＳ Ｐゴシック" charset="0"/>
                <a:cs typeface="SimSun" charset="0"/>
              </a:rPr>
              <a:t>等待弥赛亚</a:t>
            </a:r>
          </a:p>
        </p:txBody>
      </p:sp>
      <p:sp>
        <p:nvSpPr>
          <p:cNvPr id="10" name="矩形 9"/>
          <p:cNvSpPr/>
          <p:nvPr/>
        </p:nvSpPr>
        <p:spPr>
          <a:xfrm>
            <a:off x="3851275" y="3429000"/>
            <a:ext cx="936625" cy="6477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耶稣受洗</a:t>
            </a:r>
            <a:r>
              <a:rPr lang="zh-CN" altLang="en-US" sz="1200">
                <a:solidFill>
                  <a:srgbClr val="000000"/>
                </a:solidFill>
                <a:ea typeface="ＭＳ Ｐゴシック" charset="0"/>
                <a:cs typeface="ＭＳ Ｐゴシック" charset="0"/>
              </a:rPr>
              <a:t> </a:t>
            </a:r>
            <a:r>
              <a:rPr lang="zh-CN" altLang="en-US" sz="1200">
                <a:solidFill>
                  <a:srgbClr val="000000"/>
                </a:solidFill>
                <a:latin typeface="SimSun" charset="0"/>
                <a:ea typeface="ＭＳ Ｐゴシック" charset="0"/>
                <a:cs typeface="SimSun" charset="0"/>
              </a:rPr>
              <a:t>公元前</a:t>
            </a:r>
            <a:r>
              <a:rPr lang="en-US" altLang="zh-CN" sz="1200">
                <a:solidFill>
                  <a:srgbClr val="000000"/>
                </a:solidFill>
                <a:ea typeface="ＭＳ Ｐゴシック" charset="0"/>
                <a:cs typeface="ＭＳ Ｐゴシック" charset="0"/>
              </a:rPr>
              <a:t>62</a:t>
            </a:r>
            <a:r>
              <a:rPr lang="zh-CN" altLang="en-US" sz="1200">
                <a:solidFill>
                  <a:srgbClr val="000000"/>
                </a:solidFill>
                <a:latin typeface="SimSun" charset="0"/>
                <a:ea typeface="ＭＳ Ｐゴシック" charset="0"/>
                <a:cs typeface="SimSun" charset="0"/>
              </a:rPr>
              <a:t>年</a:t>
            </a:r>
          </a:p>
        </p:txBody>
      </p:sp>
      <p:sp>
        <p:nvSpPr>
          <p:cNvPr id="11" name="矩形 10"/>
          <p:cNvSpPr/>
          <p:nvPr/>
        </p:nvSpPr>
        <p:spPr>
          <a:xfrm>
            <a:off x="1476375" y="3860800"/>
            <a:ext cx="935038" cy="8636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耶路撒冷颁布修复令公元前</a:t>
            </a:r>
            <a:r>
              <a:rPr lang="en-US" altLang="zh-CN" sz="1200">
                <a:solidFill>
                  <a:srgbClr val="000000"/>
                </a:solidFill>
                <a:ea typeface="ＭＳ Ｐゴシック" charset="0"/>
                <a:cs typeface="ＭＳ Ｐゴシック" charset="0"/>
              </a:rPr>
              <a:t>457</a:t>
            </a:r>
            <a:endParaRPr lang="zh-CN" altLang="en-US" sz="1200">
              <a:solidFill>
                <a:srgbClr val="000000"/>
              </a:solidFill>
              <a:ea typeface="ＭＳ Ｐゴシック" charset="0"/>
              <a:cs typeface="ＭＳ Ｐゴシック" charset="0"/>
            </a:endParaRPr>
          </a:p>
        </p:txBody>
      </p:sp>
      <p:sp>
        <p:nvSpPr>
          <p:cNvPr id="12" name="矩形 11"/>
          <p:cNvSpPr/>
          <p:nvPr/>
        </p:nvSpPr>
        <p:spPr>
          <a:xfrm>
            <a:off x="5003800" y="4005263"/>
            <a:ext cx="1008063"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扫罗的对话</a:t>
            </a:r>
          </a:p>
        </p:txBody>
      </p:sp>
      <p:sp>
        <p:nvSpPr>
          <p:cNvPr id="13" name="圆角矩形 12"/>
          <p:cNvSpPr/>
          <p:nvPr/>
        </p:nvSpPr>
        <p:spPr>
          <a:xfrm>
            <a:off x="6588125" y="2276475"/>
            <a:ext cx="1223963" cy="100806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800">
                <a:solidFill>
                  <a:srgbClr val="000000"/>
                </a:solidFill>
                <a:latin typeface="SimSun" charset="0"/>
                <a:ea typeface="ＭＳ Ｐゴシック" charset="0"/>
                <a:cs typeface="SimSun" charset="0"/>
              </a:rPr>
              <a:t>耶路撒冷的摧毁</a:t>
            </a:r>
          </a:p>
        </p:txBody>
      </p:sp>
      <p:sp>
        <p:nvSpPr>
          <p:cNvPr id="14" name="矩形 13"/>
          <p:cNvSpPr/>
          <p:nvPr/>
        </p:nvSpPr>
        <p:spPr>
          <a:xfrm>
            <a:off x="1476375" y="5300663"/>
            <a:ext cx="3095625" cy="28892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800" dirty="0">
                <a:solidFill>
                  <a:srgbClr val="000000"/>
                </a:solidFill>
                <a:ea typeface="ＭＳ Ｐゴシック" charset="0"/>
                <a:cs typeface="ＭＳ Ｐゴシック" charset="0"/>
              </a:rPr>
              <a:t>483</a:t>
            </a:r>
            <a:r>
              <a:rPr lang="zh-CN" altLang="en-US" sz="1800" dirty="0">
                <a:solidFill>
                  <a:srgbClr val="000000"/>
                </a:solidFill>
                <a:latin typeface="SimSun" charset="0"/>
                <a:ea typeface="ＭＳ Ｐゴシック" charset="0"/>
                <a:cs typeface="SimSun" charset="0"/>
              </a:rPr>
              <a:t>年 直到弥赛亚再现</a:t>
            </a:r>
          </a:p>
        </p:txBody>
      </p:sp>
    </p:spTree>
    <p:extLst>
      <p:ext uri="{BB962C8B-B14F-4D97-AF65-F5344CB8AC3E}">
        <p14:creationId xmlns:p14="http://schemas.microsoft.com/office/powerpoint/2010/main" val="3040103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pPr eaLnBrk="1" hangingPunct="1"/>
            <a:r>
              <a:rPr lang="en-US" altLang="zh-CN" b="1">
                <a:latin typeface="Arial" charset="0"/>
                <a:ea typeface="ＭＳ Ｐゴシック" charset="0"/>
                <a:cs typeface="Arial" charset="0"/>
              </a:rPr>
              <a:t>4. </a:t>
            </a:r>
            <a:r>
              <a:rPr lang="zh-CN" altLang="en-US" b="1">
                <a:latin typeface="SimSun" charset="0"/>
                <a:ea typeface="SimSun" charset="0"/>
                <a:cs typeface="Arial" charset="0"/>
              </a:rPr>
              <a:t>前千禧年观点</a:t>
            </a:r>
          </a:p>
        </p:txBody>
      </p:sp>
      <p:sp>
        <p:nvSpPr>
          <p:cNvPr id="339970"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555</a:t>
            </a:r>
          </a:p>
        </p:txBody>
      </p:sp>
      <p:sp>
        <p:nvSpPr>
          <p:cNvPr id="5" name="Rectangle 3"/>
          <p:cNvSpPr txBox="1">
            <a:spLocks noChangeArrowheads="1"/>
          </p:cNvSpPr>
          <p:nvPr/>
        </p:nvSpPr>
        <p:spPr bwMode="auto">
          <a:xfrm>
            <a:off x="381000" y="1676400"/>
            <a:ext cx="8686800" cy="3505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7</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周 </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 </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从公元前</a:t>
            </a:r>
            <a:r>
              <a:rPr lang="en-US" altLang="zh-CN" sz="3200">
                <a:solidFill>
                  <a:srgbClr val="FFFFFF"/>
                </a:solidFill>
                <a:effectLst>
                  <a:outerShdw blurRad="38100" dist="38100" dir="2700000" algn="tl">
                    <a:srgbClr val="000000"/>
                  </a:outerShdw>
                </a:effectLst>
                <a:latin typeface="SimSun" charset="0"/>
                <a:ea typeface="SimSun" charset="0"/>
                <a:cs typeface="Arial" charset="0"/>
              </a:rPr>
              <a:t>444</a:t>
            </a:r>
            <a:r>
              <a:rPr lang="zh-CN" altLang="en-US" sz="3200">
                <a:solidFill>
                  <a:srgbClr val="FFFFFF"/>
                </a:solidFill>
                <a:effectLst>
                  <a:outerShdw blurRad="38100" dist="38100" dir="2700000" algn="tl">
                    <a:srgbClr val="000000"/>
                  </a:outerShdw>
                </a:effectLst>
                <a:latin typeface="SimSun" charset="0"/>
                <a:ea typeface="SimSun" charset="0"/>
                <a:cs typeface="Arial" charset="0"/>
              </a:rPr>
              <a:t>年</a:t>
            </a:r>
            <a:r>
              <a:rPr lang="zh-CN" altLang="en-US" sz="3200">
                <a:solidFill>
                  <a:srgbClr val="FFFFFF"/>
                </a:solidFill>
                <a:latin typeface="SimSun" charset="0"/>
                <a:cs typeface="SimSun" charset="0"/>
              </a:rPr>
              <a:t>亚达薛西王向尼西米颁令</a:t>
            </a:r>
            <a:r>
              <a:rPr lang="zh-CN" altLang="en-US" sz="3200">
                <a:solidFill>
                  <a:srgbClr val="FFFFFF"/>
                </a:solidFill>
                <a:effectLst>
                  <a:outerShdw blurRad="38100" dist="38100" dir="2700000" algn="tl">
                    <a:srgbClr val="000000"/>
                  </a:outerShdw>
                </a:effectLst>
                <a:latin typeface="SimSun" charset="0"/>
                <a:cs typeface="SimSun" charset="0"/>
              </a:rPr>
              <a:t>开始</a:t>
            </a:r>
            <a:r>
              <a:rPr lang="zh-CN" altLang="en-US" sz="3200">
                <a:solidFill>
                  <a:srgbClr val="FFFFFF"/>
                </a:solidFill>
                <a:latin typeface="SimSun" charset="0"/>
                <a:cs typeface="SimSun" charset="0"/>
              </a:rPr>
              <a:t>。</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en-US" altLang="zh-CN" sz="3200">
                <a:solidFill>
                  <a:srgbClr val="FFFFFF"/>
                </a:solidFill>
                <a:effectLst>
                  <a:outerShdw blurRad="38100" dist="38100" dir="2700000" algn="tl">
                    <a:srgbClr val="000000"/>
                  </a:outerShdw>
                </a:effectLst>
                <a:latin typeface="Arial" charset="0"/>
                <a:cs typeface="Arial" charset="0"/>
              </a:rPr>
              <a:t>62</a:t>
            </a:r>
            <a:r>
              <a:rPr lang="zh-CN" altLang="en-US" sz="3200">
                <a:solidFill>
                  <a:srgbClr val="FFFFFF"/>
                </a:solidFill>
                <a:effectLst>
                  <a:outerShdw blurRad="38100" dist="38100" dir="2700000" algn="tl">
                    <a:srgbClr val="000000"/>
                  </a:outerShdw>
                </a:effectLst>
                <a:latin typeface="SimSun" charset="0"/>
                <a:cs typeface="SimSun" charset="0"/>
              </a:rPr>
              <a:t>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结束于基督得胜的进入</a:t>
            </a:r>
            <a:endParaRPr lang="en-US" altLang="zh-CN" sz="3200">
              <a:solidFill>
                <a:srgbClr val="FFFFFF"/>
              </a:solidFill>
              <a:effectLst>
                <a:outerShdw blurRad="38100" dist="38100" dir="2700000" algn="tl">
                  <a:srgbClr val="000000"/>
                </a:outerShdw>
              </a:effectLst>
              <a:latin typeface="SimSun" charset="0"/>
              <a:cs typeface="SimSun" charset="0"/>
            </a:endParaRP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缺口</a:t>
            </a:r>
            <a:r>
              <a:rPr lang="en-US" altLang="zh-CN" sz="3200">
                <a:solidFill>
                  <a:srgbClr val="FFFFFF"/>
                </a:solidFill>
                <a:effectLst>
                  <a:outerShdw blurRad="38100" dist="38100" dir="2700000" algn="tl">
                    <a:srgbClr val="000000"/>
                  </a:outerShdw>
                </a:effectLst>
                <a:latin typeface="SimSun" charset="0"/>
                <a:cs typeface="SimSun" charset="0"/>
              </a:rPr>
              <a:t> = </a:t>
            </a:r>
            <a:r>
              <a:rPr lang="zh-CN" altLang="en-US" sz="3200">
                <a:solidFill>
                  <a:srgbClr val="FFFFFF"/>
                </a:solidFill>
                <a:effectLst>
                  <a:outerShdw blurRad="38100" dist="38100" dir="2700000" algn="tl">
                    <a:srgbClr val="000000"/>
                  </a:outerShdw>
                </a:effectLst>
                <a:latin typeface="SimSun" charset="0"/>
                <a:cs typeface="SimSun" charset="0"/>
              </a:rPr>
              <a:t>教会时代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外邦人时代</a:t>
            </a:r>
            <a:endParaRPr lang="en-US" altLang="zh-CN" sz="32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86D1EC"/>
              </a:buClr>
              <a:buSzPct val="90000"/>
            </a:pPr>
            <a:r>
              <a:rPr lang="en-US" altLang="zh-CN" sz="3200">
                <a:solidFill>
                  <a:srgbClr val="FFFFFF"/>
                </a:solidFill>
                <a:effectLst>
                  <a:outerShdw blurRad="38100" dist="38100" dir="2700000" algn="tl">
                    <a:srgbClr val="000000"/>
                  </a:outerShdw>
                </a:effectLst>
                <a:latin typeface="Arial" charset="0"/>
                <a:cs typeface="Arial" charset="0"/>
              </a:rPr>
              <a:t>   (</a:t>
            </a:r>
            <a:r>
              <a:rPr lang="zh-CN" altLang="en-US" sz="3200">
                <a:solidFill>
                  <a:srgbClr val="FFFFFF"/>
                </a:solidFill>
                <a:effectLst>
                  <a:outerShdw blurRad="38100" dist="38100" dir="2700000" algn="tl">
                    <a:srgbClr val="000000"/>
                  </a:outerShdw>
                </a:effectLst>
                <a:latin typeface="SimSun" charset="0"/>
                <a:cs typeface="SimSun" charset="0"/>
              </a:rPr>
              <a:t>注意路加福音中</a:t>
            </a:r>
            <a:r>
              <a:rPr lang="en-US" altLang="zh-CN" sz="3200">
                <a:solidFill>
                  <a:srgbClr val="FFFFFF"/>
                </a:solidFill>
                <a:effectLst>
                  <a:outerShdw blurRad="38100" dist="38100" dir="2700000" algn="tl">
                    <a:srgbClr val="000000"/>
                  </a:outerShdw>
                </a:effectLst>
                <a:latin typeface="Arial" charset="0"/>
                <a:cs typeface="Arial" charset="0"/>
              </a:rPr>
              <a:t>21:24</a:t>
            </a:r>
            <a:r>
              <a:rPr lang="zh-CN" altLang="en-US" sz="3200">
                <a:solidFill>
                  <a:srgbClr val="FFFFFF"/>
                </a:solidFill>
                <a:effectLst>
                  <a:outerShdw blurRad="38100" dist="38100" dir="2700000" algn="tl">
                    <a:srgbClr val="000000"/>
                  </a:outerShdw>
                </a:effectLst>
                <a:latin typeface="SimSun" charset="0"/>
                <a:cs typeface="SimSun" charset="0"/>
              </a:rPr>
              <a:t>耶稣的预言</a:t>
            </a:r>
            <a:r>
              <a:rPr lang="en-US" altLang="zh-CN" sz="3200">
                <a:solidFill>
                  <a:srgbClr val="FFFFFF"/>
                </a:solidFill>
                <a:effectLst>
                  <a:outerShdw blurRad="38100" dist="38100" dir="2700000" algn="tl">
                    <a:srgbClr val="000000"/>
                  </a:outerShdw>
                </a:effectLst>
                <a:latin typeface="Arial" charset="0"/>
                <a:cs typeface="Arial" charset="0"/>
              </a:rPr>
              <a:t>)</a:t>
            </a:r>
          </a:p>
          <a:p>
            <a:pPr eaLnBrk="1" hangingPunct="1">
              <a:spcBef>
                <a:spcPct val="20000"/>
              </a:spcBef>
              <a:buClr>
                <a:srgbClr val="86D1EC"/>
              </a:buClr>
              <a:buSzPct val="90000"/>
              <a:buFont typeface="Wingdings" charset="0"/>
              <a:buBlip>
                <a:blip r:embed="rId3"/>
              </a:buBlip>
            </a:pPr>
            <a:r>
              <a:rPr lang="zh-CN" altLang="en-US" sz="3200">
                <a:solidFill>
                  <a:srgbClr val="FFFFFF"/>
                </a:solidFill>
                <a:effectLst>
                  <a:outerShdw blurRad="38100" dist="38100" dir="2700000" algn="tl">
                    <a:srgbClr val="000000"/>
                  </a:outerShdw>
                </a:effectLst>
                <a:latin typeface="SimSun" charset="0"/>
                <a:cs typeface="SimSun" charset="0"/>
              </a:rPr>
              <a:t>最后一周 </a:t>
            </a:r>
            <a:r>
              <a:rPr lang="en-US" altLang="zh-CN" sz="3200">
                <a:solidFill>
                  <a:srgbClr val="FFFFFF"/>
                </a:solidFill>
                <a:effectLst>
                  <a:outerShdw blurRad="38100" dist="38100" dir="2700000" algn="tl">
                    <a:srgbClr val="000000"/>
                  </a:outerShdw>
                </a:effectLst>
                <a:latin typeface="SimSun" charset="0"/>
                <a:cs typeface="SimSun" charset="0"/>
              </a:rPr>
              <a:t>= </a:t>
            </a:r>
            <a:r>
              <a:rPr lang="zh-CN" altLang="en-US" sz="3200">
                <a:solidFill>
                  <a:srgbClr val="FFFFFF"/>
                </a:solidFill>
                <a:effectLst>
                  <a:outerShdw blurRad="38100" dist="38100" dir="2700000" algn="tl">
                    <a:srgbClr val="000000"/>
                  </a:outerShdw>
                </a:effectLst>
                <a:latin typeface="SimSun" charset="0"/>
                <a:cs typeface="SimSun" charset="0"/>
              </a:rPr>
              <a:t>七年大灾难</a:t>
            </a:r>
            <a:endParaRPr lang="en-US" altLang="zh-CN" sz="32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91118686"/>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autoUpdateAnimBg="0"/>
      <p:bldP spid="5"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eaLnBrk="1" hangingPunct="1">
              <a:defRPr/>
            </a:pPr>
            <a:endParaRPr lang="zh-CN" altLang="en-US" b="1">
              <a:solidFill>
                <a:srgbClr val="000000"/>
              </a:solidFill>
              <a:effectLst>
                <a:outerShdw blurRad="38100" dist="38100" dir="2700000" algn="tl">
                  <a:srgbClr val="FFFFFF"/>
                </a:outerShdw>
              </a:effectLst>
              <a:latin typeface="Arial" charset="0"/>
              <a:ea typeface="Arial" charset="0"/>
              <a:cs typeface="Arial"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r>
              <a:rPr lang="zh-CN" altLang="en-US" sz="4000">
                <a:effectLst>
                  <a:outerShdw blurRad="38100" dist="38100" dir="2700000" algn="tl">
                    <a:srgbClr val="808080"/>
                  </a:outerShdw>
                </a:effectLst>
                <a:latin typeface="SimSun" charset="0"/>
                <a:ea typeface="ＭＳ Ｐゴシック" charset="0"/>
                <a:cs typeface="SimSun" charset="0"/>
              </a:rPr>
              <a:t>但以理书中七十周</a:t>
            </a:r>
            <a:endParaRPr lang="en-US" altLang="zh-CN" sz="4000">
              <a:effectLst>
                <a:outerShdw blurRad="38100" dist="38100" dir="2700000" algn="tl">
                  <a:srgbClr val="808080"/>
                </a:outerShdw>
              </a:effectLst>
              <a:latin typeface="SimSun" charset="0"/>
              <a:ea typeface="ＭＳ Ｐゴシック" charset="0"/>
              <a:cs typeface="SimSun"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eaLnBrk="1" hangingPunct="1">
              <a:defRPr/>
            </a:pPr>
            <a:endParaRPr lang="zh-CN" altLang="en-US">
              <a:solidFill>
                <a:srgbClr val="000000"/>
              </a:solidFill>
              <a:latin typeface="Arial" charset="0"/>
              <a:ea typeface="Arial" charset="0"/>
              <a:cs typeface="Arial" charset="0"/>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六十九个七</a:t>
            </a:r>
            <a:r>
              <a:rPr lang="zh-CN" altLang="en-US" sz="3600" b="1">
                <a:solidFill>
                  <a:srgbClr val="FFFFFF"/>
                </a:solidFill>
                <a:latin typeface="Arial" charset="0"/>
                <a:ea typeface="SimSun" charset="0"/>
                <a:cs typeface="Arial" charset="0"/>
              </a:rPr>
              <a:t> </a:t>
            </a:r>
            <a:r>
              <a:rPr lang="en-US" altLang="zh-CN" sz="3600" b="1">
                <a:solidFill>
                  <a:srgbClr val="FFFFFF"/>
                </a:solidFill>
                <a:latin typeface="Arial" charset="0"/>
                <a:ea typeface="SimSun" charset="0"/>
                <a:cs typeface="Arial" charset="0"/>
              </a:rPr>
              <a:t>= 483</a:t>
            </a:r>
            <a:r>
              <a:rPr lang="zh-CN" altLang="en-US" sz="3600" b="1">
                <a:solidFill>
                  <a:srgbClr val="FFFFFF"/>
                </a:solidFill>
                <a:latin typeface="SimSun" charset="0"/>
                <a:ea typeface="SimSun" charset="0"/>
                <a:cs typeface="Arial" charset="0"/>
              </a:rPr>
              <a:t>年</a:t>
            </a:r>
            <a:endParaRPr lang="en-US" sz="3600" b="1">
              <a:solidFill>
                <a:srgbClr val="FFFFFF"/>
              </a:solidFill>
              <a:latin typeface="SimSun" charset="0"/>
              <a:ea typeface="SimSun" charset="0"/>
              <a:cs typeface="Arial"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eaLnBrk="1" hangingPunct="1">
              <a:defRPr/>
            </a:pPr>
            <a:endParaRPr lang="zh-CN" altLang="en-US">
              <a:solidFill>
                <a:srgbClr val="000000"/>
              </a:solidFill>
              <a:latin typeface="Arial" charset="0"/>
              <a:ea typeface="Arial" charset="0"/>
              <a:cs typeface="Arial" charset="0"/>
            </a:endParaRPr>
          </a:p>
        </p:txBody>
      </p:sp>
      <p:sp>
        <p:nvSpPr>
          <p:cNvPr id="410630" name="Text Box 6"/>
          <p:cNvSpPr txBox="1">
            <a:spLocks noChangeArrowheads="1"/>
          </p:cNvSpPr>
          <p:nvPr/>
        </p:nvSpPr>
        <p:spPr bwMode="auto">
          <a:xfrm>
            <a:off x="228600" y="5346700"/>
            <a:ext cx="2903538"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444  </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cs typeface="Arial" charset="0"/>
              </a:rPr>
              <a:t>395</a:t>
            </a:r>
          </a:p>
        </p:txBody>
      </p:sp>
      <p:sp>
        <p:nvSpPr>
          <p:cNvPr id="410631" name="Text Box 7"/>
          <p:cNvSpPr txBox="1">
            <a:spLocks noChangeArrowheads="1"/>
          </p:cNvSpPr>
          <p:nvPr/>
        </p:nvSpPr>
        <p:spPr bwMode="auto">
          <a:xfrm>
            <a:off x="6804025" y="4340225"/>
            <a:ext cx="16557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Sun" charset="0"/>
                <a:ea typeface="SimSun" charset="0"/>
                <a:cs typeface="Arial" charset="0"/>
              </a:rPr>
              <a:t>一个七</a:t>
            </a:r>
            <a:r>
              <a:rPr lang="en-US" altLang="zh-CN"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七年</a:t>
            </a:r>
            <a:endParaRPr lang="en-US" sz="3600" b="1">
              <a:solidFill>
                <a:srgbClr val="FFFFFF"/>
              </a:solidFill>
              <a:latin typeface="SimSun" charset="0"/>
              <a:ea typeface="SimSun" charset="0"/>
              <a:cs typeface="Arial"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七个七</a:t>
            </a:r>
            <a:r>
              <a:rPr lang="zh-CN" altLang="en-US" sz="3600" b="1">
                <a:solidFill>
                  <a:srgbClr val="FFFFFF"/>
                </a:solidFill>
                <a:latin typeface="Arial" charset="0"/>
                <a:ea typeface="SimSun" charset="0"/>
                <a:cs typeface="Arial" charset="0"/>
              </a:rPr>
              <a:t>           </a:t>
            </a:r>
            <a:r>
              <a:rPr lang="zh-CN" altLang="en-US" sz="3600" b="1">
                <a:solidFill>
                  <a:srgbClr val="FFFFFF"/>
                </a:solidFill>
                <a:latin typeface="SimSun" charset="0"/>
                <a:ea typeface="SimSun" charset="0"/>
                <a:cs typeface="Arial" charset="0"/>
              </a:rPr>
              <a:t>六十二个七</a:t>
            </a:r>
            <a:endParaRPr lang="en-US" sz="3600" b="1">
              <a:solidFill>
                <a:srgbClr val="FFFFFF"/>
              </a:solidFill>
              <a:latin typeface="SimSun" charset="0"/>
              <a:ea typeface="SimSun" charset="0"/>
              <a:cs typeface="Arial" charset="0"/>
            </a:endParaRPr>
          </a:p>
        </p:txBody>
      </p:sp>
      <p:sp>
        <p:nvSpPr>
          <p:cNvPr id="410633" name="Text Box 9"/>
          <p:cNvSpPr txBox="1">
            <a:spLocks noChangeArrowheads="1"/>
          </p:cNvSpPr>
          <p:nvPr/>
        </p:nvSpPr>
        <p:spPr bwMode="auto">
          <a:xfrm>
            <a:off x="3492500" y="5373688"/>
            <a:ext cx="25574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600" b="1">
                <a:solidFill>
                  <a:srgbClr val="FFFFFF"/>
                </a:solidFill>
                <a:latin typeface="SimSun" charset="0"/>
                <a:ea typeface="SimSun" charset="0"/>
                <a:cs typeface="Arial" charset="0"/>
              </a:rPr>
              <a:t>公元前</a:t>
            </a:r>
            <a:r>
              <a:rPr lang="en-US" altLang="zh-CN" sz="3600" b="1">
                <a:solidFill>
                  <a:srgbClr val="FFFFFF"/>
                </a:solidFill>
                <a:latin typeface="Arial" charset="0"/>
                <a:ea typeface="SimSun" charset="0"/>
                <a:cs typeface="Arial" charset="0"/>
              </a:rPr>
              <a:t>395</a:t>
            </a:r>
          </a:p>
          <a:p>
            <a:pPr eaLnBrk="1" hangingPunct="1"/>
            <a:r>
              <a:rPr lang="en-US" altLang="zh-CN" sz="3600" b="1">
                <a:solidFill>
                  <a:srgbClr val="FFFFFF"/>
                </a:solidFill>
                <a:latin typeface="SimSun" charset="0"/>
                <a:ea typeface="SimSun" charset="0"/>
                <a:cs typeface="Arial" charset="0"/>
              </a:rPr>
              <a:t>–</a:t>
            </a:r>
            <a:r>
              <a:rPr lang="zh-CN" altLang="en-US" sz="3600" b="1">
                <a:solidFill>
                  <a:srgbClr val="FFFFFF"/>
                </a:solidFill>
                <a:latin typeface="SimSun" charset="0"/>
                <a:ea typeface="SimSun" charset="0"/>
                <a:cs typeface="Arial" charset="0"/>
              </a:rPr>
              <a:t>公元后</a:t>
            </a:r>
            <a:r>
              <a:rPr lang="en-US" altLang="zh-CN" sz="3600" b="1">
                <a:solidFill>
                  <a:srgbClr val="FFFFFF"/>
                </a:solidFill>
                <a:latin typeface="Arial" charset="0"/>
                <a:cs typeface="Arial" charset="0"/>
              </a:rPr>
              <a:t>33</a:t>
            </a:r>
          </a:p>
        </p:txBody>
      </p:sp>
      <p:sp>
        <p:nvSpPr>
          <p:cNvPr id="410634" name="Text Box 10"/>
          <p:cNvSpPr txBox="1">
            <a:spLocks noChangeArrowheads="1"/>
          </p:cNvSpPr>
          <p:nvPr/>
        </p:nvSpPr>
        <p:spPr bwMode="auto">
          <a:xfrm>
            <a:off x="5076825" y="1308100"/>
            <a:ext cx="18716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Arial" charset="0"/>
              </a:rPr>
              <a:t>被膏的那一位</a:t>
            </a:r>
            <a:endParaRPr lang="en-US" sz="3600" b="1">
              <a:solidFill>
                <a:srgbClr val="FFFFFF"/>
              </a:solidFill>
              <a:latin typeface="SimSun" charset="0"/>
              <a:ea typeface="SimSun" charset="0"/>
              <a:cs typeface="Arial" charset="0"/>
            </a:endParaRPr>
          </a:p>
        </p:txBody>
      </p:sp>
      <p:sp>
        <p:nvSpPr>
          <p:cNvPr id="410635" name="Text Box 11"/>
          <p:cNvSpPr txBox="1">
            <a:spLocks noChangeArrowheads="1"/>
          </p:cNvSpPr>
          <p:nvPr/>
        </p:nvSpPr>
        <p:spPr bwMode="auto">
          <a:xfrm>
            <a:off x="250825" y="1773238"/>
            <a:ext cx="1306513"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a:solidFill>
                  <a:srgbClr val="FFFFFF"/>
                </a:solidFill>
                <a:latin typeface="SimSun" charset="0"/>
                <a:ea typeface="SimSun" charset="0"/>
                <a:cs typeface="Arial" charset="0"/>
              </a:rPr>
              <a:t>颁令</a:t>
            </a:r>
            <a:endParaRPr lang="zh-CN" altLang="en-US" sz="4000" b="1">
              <a:solidFill>
                <a:srgbClr val="FF0000"/>
              </a:solidFill>
              <a:latin typeface="SimSun" charset="0"/>
              <a:ea typeface="SimSun" charset="0"/>
              <a:cs typeface="Arial"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eaLnBrk="1" hangingPunct="1">
              <a:defRPr/>
            </a:pPr>
            <a:endParaRPr lang="en-US">
              <a:solidFill>
                <a:srgbClr val="000000"/>
              </a:solidFill>
              <a:latin typeface="Times New Roman"/>
              <a:ea typeface="ＭＳ Ｐゴシック" charset="-128"/>
              <a:cs typeface="ＭＳ Ｐゴシック" charset="-128"/>
            </a:endParaRPr>
          </a:p>
        </p:txBody>
      </p:sp>
      <p:sp>
        <p:nvSpPr>
          <p:cNvPr id="410637"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eaLnBrk="1" hangingPunct="1">
              <a:defRPr/>
            </a:pPr>
            <a:endParaRPr lang="en-US">
              <a:solidFill>
                <a:srgbClr val="000000"/>
              </a:solidFill>
              <a:latin typeface="Times New Roman"/>
              <a:ea typeface="ＭＳ Ｐゴシック" charset="-128"/>
              <a:cs typeface="ＭＳ Ｐゴシック" charset="-128"/>
            </a:endParaRPr>
          </a:p>
        </p:txBody>
      </p:sp>
      <p:sp>
        <p:nvSpPr>
          <p:cNvPr id="342030"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551</a:t>
            </a:r>
          </a:p>
        </p:txBody>
      </p:sp>
    </p:spTree>
    <p:extLst>
      <p:ext uri="{BB962C8B-B14F-4D97-AF65-F5344CB8AC3E}">
        <p14:creationId xmlns:p14="http://schemas.microsoft.com/office/powerpoint/2010/main" val="1572546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sf_triumphant_0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1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9" name="Rectangle 9"/>
          <p:cNvSpPr>
            <a:spLocks noChangeArrowheads="1"/>
          </p:cNvSpPr>
          <p:nvPr/>
        </p:nvSpPr>
        <p:spPr bwMode="auto">
          <a:xfrm>
            <a:off x="9166060" y="188640"/>
            <a:ext cx="3707904" cy="1260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defRPr/>
            </a:pPr>
            <a:r>
              <a:rPr lang="en-US" sz="2800" b="1" dirty="0">
                <a:solidFill>
                  <a:srgbClr val="FFFFFF"/>
                </a:solidFill>
                <a:effectLst>
                  <a:glow rad="177800">
                    <a:srgbClr val="000000"/>
                  </a:glow>
                </a:effectLst>
                <a:latin typeface="Arial" charset="0"/>
              </a:rPr>
              <a:t>   </a:t>
            </a:r>
            <a:r>
              <a:rPr lang="en-US" altLang="ja-JP"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When He approached Jerusalem, He saw the city and wept over it,  </a:t>
            </a:r>
            <a:r>
              <a:rPr lang="en-US" sz="3200" b="1" baseline="30000" dirty="0">
                <a:solidFill>
                  <a:srgbClr val="FFFFFF"/>
                </a:solidFill>
                <a:effectLst>
                  <a:glow rad="177800">
                    <a:srgbClr val="000000"/>
                  </a:glow>
                </a:effectLst>
                <a:latin typeface="Arial" charset="0"/>
              </a:rPr>
              <a:t>42</a:t>
            </a:r>
            <a:r>
              <a:rPr lang="en-US" sz="3200" b="1" dirty="0">
                <a:solidFill>
                  <a:srgbClr val="FFFFFF"/>
                </a:solidFill>
                <a:effectLst>
                  <a:glow rad="177800">
                    <a:srgbClr val="000000"/>
                  </a:glow>
                </a:effectLst>
                <a:latin typeface="Arial" charset="0"/>
              </a:rPr>
              <a:t>saying, </a:t>
            </a:r>
            <a:r>
              <a:rPr lang="fr-FR" sz="3200" b="1" dirty="0">
                <a:solidFill>
                  <a:srgbClr val="FFFFFF"/>
                </a:solidFill>
                <a:effectLst>
                  <a:glow rad="177800">
                    <a:srgbClr val="000000"/>
                  </a:glow>
                </a:effectLst>
                <a:latin typeface="Arial" charset="0"/>
              </a:rPr>
              <a:t>'</a:t>
            </a:r>
            <a:r>
              <a:rPr lang="en-US" sz="3200" b="1" dirty="0">
                <a:solidFill>
                  <a:srgbClr val="FFFFFF"/>
                </a:solidFill>
                <a:effectLst>
                  <a:glow rad="177800">
                    <a:srgbClr val="000000"/>
                  </a:glow>
                </a:effectLst>
                <a:latin typeface="Arial" charset="0"/>
              </a:rPr>
              <a:t>If you had known in </a:t>
            </a:r>
            <a:r>
              <a:rPr lang="en-US" sz="3200" b="1" dirty="0">
                <a:solidFill>
                  <a:srgbClr val="FFFF00"/>
                </a:solidFill>
                <a:effectLst>
                  <a:glow rad="177800">
                    <a:srgbClr val="000000"/>
                  </a:glow>
                </a:effectLst>
                <a:latin typeface="Arial" charset="0"/>
              </a:rPr>
              <a:t>this day</a:t>
            </a:r>
            <a:r>
              <a:rPr lang="en-US" sz="3200" b="1" dirty="0">
                <a:solidFill>
                  <a:srgbClr val="FFFFFF"/>
                </a:solidFill>
                <a:effectLst>
                  <a:glow rad="177800">
                    <a:srgbClr val="000000"/>
                  </a:glow>
                </a:effectLst>
                <a:latin typeface="Arial" charset="0"/>
              </a:rPr>
              <a:t>, even you, the things which make for peace! But now they have been hidden from your eyes.</a:t>
            </a:r>
            <a:r>
              <a:rPr lang="fr-FR" sz="3200" b="1" dirty="0">
                <a:solidFill>
                  <a:srgbClr val="FFFFFF"/>
                </a:solidFill>
                <a:effectLst>
                  <a:glow rad="177800">
                    <a:srgbClr val="000000"/>
                  </a:glow>
                </a:effectLst>
                <a:latin typeface="Arial" charset="0"/>
              </a:rPr>
              <a:t>'</a:t>
            </a:r>
            <a:r>
              <a:rPr lang="en-US" altLang="ja-JP" sz="3200" b="1" dirty="0">
                <a:solidFill>
                  <a:srgbClr val="FFFFFF"/>
                </a:solidFill>
                <a:effectLst>
                  <a:glow rad="177800">
                    <a:srgbClr val="000000"/>
                  </a:glow>
                </a:effectLst>
                <a:latin typeface="Arial" charset="0"/>
              </a:rPr>
              <a:t>"</a:t>
            </a:r>
            <a:endParaRPr lang="en-US" sz="3200" b="1" dirty="0">
              <a:solidFill>
                <a:srgbClr val="FFFFFF"/>
              </a:solidFill>
              <a:effectLst>
                <a:glow rad="177800">
                  <a:srgbClr val="000000"/>
                </a:glow>
              </a:effectLst>
              <a:latin typeface="Arial" charset="0"/>
            </a:endParaRPr>
          </a:p>
        </p:txBody>
      </p:sp>
      <p:sp>
        <p:nvSpPr>
          <p:cNvPr id="87041" name="Rectangle 2"/>
          <p:cNvSpPr>
            <a:spLocks noGrp="1" noChangeArrowheads="1"/>
          </p:cNvSpPr>
          <p:nvPr>
            <p:ph type="title"/>
          </p:nvPr>
        </p:nvSpPr>
        <p:spPr>
          <a:xfrm>
            <a:off x="323528" y="4941168"/>
            <a:ext cx="8244408" cy="1612702"/>
          </a:xfrm>
          <a:extLst/>
        </p:spPr>
        <p:txBody>
          <a:bodyPr/>
          <a:lstStyle/>
          <a:p>
            <a:pPr algn="r" eaLnBrk="1" hangingPunct="1">
              <a:defRPr/>
            </a:pPr>
            <a:r>
              <a:rPr lang="zh-CN" altLang="en-US" sz="4000" b="1" dirty="0">
                <a:solidFill>
                  <a:schemeClr val="bg1"/>
                </a:solidFill>
                <a:effectLst>
                  <a:glow rad="177800">
                    <a:schemeClr val="tx1"/>
                  </a:glow>
                </a:effectLst>
                <a:latin typeface="Arial"/>
                <a:ea typeface="ＭＳ Ｐゴシック" charset="0"/>
                <a:cs typeface="Arial"/>
              </a:rPr>
              <a:t>不祥的日子</a:t>
            </a:r>
            <a:r>
              <a:rPr lang="en-US" sz="4000" b="1" dirty="0">
                <a:solidFill>
                  <a:schemeClr val="bg1"/>
                </a:solidFill>
                <a:effectLst>
                  <a:glow rad="177800">
                    <a:schemeClr val="tx1"/>
                  </a:glow>
                </a:effectLst>
                <a:latin typeface="Arial"/>
                <a:ea typeface="ＭＳ Ｐゴシック" charset="0"/>
                <a:cs typeface="Arial"/>
              </a:rPr>
              <a:t>: </a:t>
            </a:r>
            <a:br>
              <a:rPr lang="en-US" sz="4000" b="1" dirty="0">
                <a:solidFill>
                  <a:schemeClr val="bg1"/>
                </a:solidFill>
                <a:effectLst>
                  <a:glow rad="177800">
                    <a:schemeClr val="tx1"/>
                  </a:glow>
                </a:effectLst>
                <a:latin typeface="Arial"/>
                <a:ea typeface="ＭＳ Ｐゴシック" charset="0"/>
                <a:cs typeface="Arial"/>
              </a:rPr>
            </a:br>
            <a:r>
              <a:rPr lang="zh-CN" altLang="en-US" sz="4000" b="1" dirty="0">
                <a:solidFill>
                  <a:schemeClr val="bg1"/>
                </a:solidFill>
                <a:effectLst>
                  <a:glow rad="177800">
                    <a:schemeClr val="tx1"/>
                  </a:glow>
                </a:effectLst>
                <a:latin typeface="Arial"/>
                <a:ea typeface="ＭＳ Ｐゴシック" charset="0"/>
                <a:cs typeface="Arial"/>
              </a:rPr>
              <a:t>路</a:t>
            </a:r>
            <a:r>
              <a:rPr lang="en-US" sz="4000" b="1" dirty="0">
                <a:solidFill>
                  <a:schemeClr val="bg1"/>
                </a:solidFill>
                <a:effectLst>
                  <a:glow rad="177800">
                    <a:schemeClr val="tx1"/>
                  </a:glow>
                </a:effectLst>
                <a:latin typeface="Arial"/>
                <a:ea typeface="ＭＳ Ｐゴシック" charset="0"/>
                <a:cs typeface="Arial"/>
              </a:rPr>
              <a:t> 1</a:t>
            </a:r>
            <a:r>
              <a:rPr lang="en-US" altLang="zh-CN" sz="4000" b="1" dirty="0">
                <a:solidFill>
                  <a:schemeClr val="bg1"/>
                </a:solidFill>
                <a:effectLst>
                  <a:glow rad="177800">
                    <a:schemeClr val="tx1"/>
                  </a:glow>
                </a:effectLst>
                <a:latin typeface="Arial"/>
                <a:ea typeface="ＭＳ Ｐゴシック" charset="0"/>
                <a:cs typeface="Arial"/>
              </a:rPr>
              <a:t>9</a:t>
            </a:r>
            <a:r>
              <a:rPr lang="en-US" sz="4000" b="1" dirty="0">
                <a:solidFill>
                  <a:schemeClr val="bg1"/>
                </a:solidFill>
                <a:effectLst>
                  <a:glow rad="177800">
                    <a:schemeClr val="tx1"/>
                  </a:glow>
                </a:effectLst>
                <a:latin typeface="Arial"/>
                <a:ea typeface="ＭＳ Ｐゴシック" charset="0"/>
                <a:cs typeface="Arial"/>
              </a:rPr>
              <a:t>:41-42</a:t>
            </a:r>
          </a:p>
        </p:txBody>
      </p:sp>
      <p:sp>
        <p:nvSpPr>
          <p:cNvPr id="2" name="Rectangle 1">
            <a:extLst>
              <a:ext uri="{FF2B5EF4-FFF2-40B4-BE49-F238E27FC236}">
                <a16:creationId xmlns:a16="http://schemas.microsoft.com/office/drawing/2014/main" id="{475AB821-03E9-410B-A806-ED92CB2A6634}"/>
              </a:ext>
            </a:extLst>
          </p:cNvPr>
          <p:cNvSpPr/>
          <p:nvPr/>
        </p:nvSpPr>
        <p:spPr>
          <a:xfrm>
            <a:off x="323528" y="279325"/>
            <a:ext cx="8352928" cy="2554545"/>
          </a:xfrm>
          <a:prstGeom prst="rect">
            <a:avLst/>
          </a:prstGeom>
        </p:spPr>
        <p:txBody>
          <a:bodyPr wrap="square">
            <a:spAutoFit/>
          </a:bodyPr>
          <a:lstStyle/>
          <a:p>
            <a:r>
              <a:rPr lang="en-US" altLang="zh-CN" sz="2000" dirty="0">
                <a:latin typeface="Roboto Condensed"/>
              </a:rPr>
              <a:t>41 </a:t>
            </a:r>
            <a:r>
              <a:rPr lang="zh-CN" altLang="en-US" sz="4000" dirty="0">
                <a:latin typeface="Roboto Condensed"/>
              </a:rPr>
              <a:t>耶稣快到耶路撒冷看见城，就为他哀哭，</a:t>
            </a:r>
            <a:r>
              <a:rPr lang="en-US" altLang="zh-CN" sz="2000" dirty="0">
                <a:latin typeface="Roboto Condensed"/>
              </a:rPr>
              <a:t>42</a:t>
            </a:r>
            <a:r>
              <a:rPr lang="en-US" altLang="zh-CN" sz="4000" dirty="0">
                <a:latin typeface="Roboto Condensed"/>
              </a:rPr>
              <a:t> </a:t>
            </a:r>
            <a:r>
              <a:rPr lang="zh-CN" altLang="en-US" sz="4000" dirty="0">
                <a:latin typeface="Roboto Condensed"/>
              </a:rPr>
              <a:t>说，巴不得你在这</a:t>
            </a:r>
            <a:r>
              <a:rPr lang="zh-CN" altLang="en-US" sz="4000" b="1" dirty="0">
                <a:solidFill>
                  <a:srgbClr val="FFFF00"/>
                </a:solidFill>
                <a:latin typeface="Roboto Condensed"/>
              </a:rPr>
              <a:t>日子</a:t>
            </a:r>
            <a:r>
              <a:rPr lang="zh-CN" altLang="en-US" sz="4000" dirty="0">
                <a:latin typeface="Roboto Condensed"/>
              </a:rPr>
              <a:t>，知道关系你平安的事。无奈这事现在是隐藏的，叫你的眼看不出来。</a:t>
            </a:r>
            <a:endParaRPr lang="zh-CN" altLang="en-US" sz="4000" b="0" i="0" u="none" strike="noStrike" dirty="0">
              <a:effectLst/>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1" descr="sf_triumphant_0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23528" y="5085184"/>
            <a:ext cx="8244408" cy="1468686"/>
          </a:xfrm>
          <a:extLst/>
        </p:spPr>
        <p:txBody>
          <a:bodyPr/>
          <a:lstStyle/>
          <a:p>
            <a:pPr algn="r" eaLnBrk="1" hangingPunct="1">
              <a:defRPr/>
            </a:pPr>
            <a:r>
              <a:rPr lang="zh-CN" altLang="en-US" sz="4000" b="1" dirty="0">
                <a:solidFill>
                  <a:schemeClr val="bg1"/>
                </a:solidFill>
                <a:effectLst>
                  <a:glow rad="177800">
                    <a:schemeClr val="tx1"/>
                  </a:glow>
                </a:effectLst>
                <a:ea typeface="ＭＳ Ｐゴシック" charset="0"/>
                <a:cs typeface="Arial"/>
              </a:rPr>
              <a:t>不祥的日子</a:t>
            </a:r>
            <a:r>
              <a:rPr lang="en-US" sz="4000" b="1" dirty="0">
                <a:solidFill>
                  <a:schemeClr val="bg1"/>
                </a:solidFill>
                <a:effectLst>
                  <a:glow rad="177800">
                    <a:schemeClr val="tx1"/>
                  </a:glow>
                </a:effectLst>
                <a:ea typeface="ＭＳ Ｐゴシック" charset="0"/>
                <a:cs typeface="Arial"/>
              </a:rPr>
              <a:t>: </a:t>
            </a:r>
            <a:br>
              <a:rPr lang="en-US" sz="4000" b="1" dirty="0">
                <a:solidFill>
                  <a:schemeClr val="bg1"/>
                </a:solidFill>
                <a:effectLst>
                  <a:glow rad="177800">
                    <a:schemeClr val="tx1"/>
                  </a:glow>
                </a:effectLst>
                <a:ea typeface="ＭＳ Ｐゴシック" charset="0"/>
                <a:cs typeface="Arial"/>
              </a:rPr>
            </a:br>
            <a:r>
              <a:rPr lang="zh-CN" altLang="en-US" sz="4000" b="1" dirty="0">
                <a:solidFill>
                  <a:schemeClr val="bg1"/>
                </a:solidFill>
                <a:effectLst>
                  <a:glow rad="177800">
                    <a:schemeClr val="tx1"/>
                  </a:glow>
                </a:effectLst>
                <a:ea typeface="ＭＳ Ｐゴシック" charset="0"/>
                <a:cs typeface="Arial"/>
              </a:rPr>
              <a:t>路</a:t>
            </a:r>
            <a:r>
              <a:rPr lang="en-US" sz="4000" b="1" dirty="0">
                <a:solidFill>
                  <a:schemeClr val="bg1"/>
                </a:solidFill>
                <a:effectLst>
                  <a:glow rad="177800">
                    <a:schemeClr val="tx1"/>
                  </a:glow>
                </a:effectLst>
                <a:ea typeface="ＭＳ Ｐゴシック" charset="0"/>
                <a:cs typeface="Arial"/>
              </a:rPr>
              <a:t> 1</a:t>
            </a:r>
            <a:r>
              <a:rPr lang="en-US" altLang="zh-CN" sz="4000" b="1" dirty="0">
                <a:solidFill>
                  <a:schemeClr val="bg1"/>
                </a:solidFill>
                <a:effectLst>
                  <a:glow rad="177800">
                    <a:schemeClr val="tx1"/>
                  </a:glow>
                </a:effectLst>
                <a:ea typeface="ＭＳ Ｐゴシック" charset="0"/>
                <a:cs typeface="Arial"/>
              </a:rPr>
              <a:t>9</a:t>
            </a:r>
            <a:r>
              <a:rPr lang="en-US" sz="4000" b="1" dirty="0">
                <a:solidFill>
                  <a:schemeClr val="bg1"/>
                </a:solidFill>
                <a:effectLst>
                  <a:glow rad="177800">
                    <a:schemeClr val="tx1"/>
                  </a:glow>
                </a:effectLst>
                <a:ea typeface="ＭＳ Ｐゴシック" charset="0"/>
                <a:cs typeface="Arial"/>
              </a:rPr>
              <a:t>:</a:t>
            </a:r>
            <a:r>
              <a:rPr lang="en-US" sz="4000" b="1" dirty="0">
                <a:solidFill>
                  <a:schemeClr val="bg1"/>
                </a:solidFill>
                <a:effectLst>
                  <a:glow rad="177800">
                    <a:schemeClr val="tx1"/>
                  </a:glow>
                </a:effectLst>
                <a:latin typeface="Arial"/>
                <a:ea typeface="ＭＳ Ｐゴシック" charset="0"/>
                <a:cs typeface="Arial"/>
              </a:rPr>
              <a:t>43-44 </a:t>
            </a:r>
          </a:p>
        </p:txBody>
      </p:sp>
      <p:sp>
        <p:nvSpPr>
          <p:cNvPr id="3" name="Rectangle 2">
            <a:extLst>
              <a:ext uri="{FF2B5EF4-FFF2-40B4-BE49-F238E27FC236}">
                <a16:creationId xmlns:a16="http://schemas.microsoft.com/office/drawing/2014/main" id="{8BEE4E25-2020-4E33-9A8B-AF2F10C1066B}"/>
              </a:ext>
            </a:extLst>
          </p:cNvPr>
          <p:cNvSpPr/>
          <p:nvPr/>
        </p:nvSpPr>
        <p:spPr>
          <a:xfrm>
            <a:off x="755576" y="620688"/>
            <a:ext cx="7344816" cy="3170099"/>
          </a:xfrm>
          <a:prstGeom prst="rect">
            <a:avLst/>
          </a:prstGeom>
          <a:noFill/>
          <a:ln>
            <a:noFill/>
          </a:ln>
        </p:spPr>
        <p:txBody>
          <a:bodyPr wrap="square" lIns="91440" tIns="45720" rIns="91440" bIns="45720">
            <a:spAutoFit/>
          </a:bodyPr>
          <a:lstStyle/>
          <a:p>
            <a:pPr algn="ctr"/>
            <a:r>
              <a:rPr lang="en-US" altLang="zh-CN" sz="2000" b="1" cap="none" spc="0" dirty="0">
                <a:ln w="28575">
                  <a:solidFill>
                    <a:schemeClr val="tx1"/>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43 </a:t>
            </a:r>
            <a:r>
              <a:rPr lang="zh-CN" altLang="en-US" sz="4000" b="1" cap="none" spc="0" dirty="0">
                <a:ln w="28575">
                  <a:solidFill>
                    <a:schemeClr val="tx1"/>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因为日子将到，你的仇敌必筑起土垒，周围环绕你，四面困住你，</a:t>
            </a:r>
            <a:r>
              <a:rPr lang="en-US" altLang="zh-CN" sz="2000" b="1" cap="none" spc="0" dirty="0">
                <a:ln w="28575">
                  <a:solidFill>
                    <a:schemeClr val="tx1"/>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44</a:t>
            </a:r>
            <a:r>
              <a:rPr lang="en-US" altLang="zh-CN" sz="4000" b="1" cap="none" spc="0" dirty="0">
                <a:ln w="28575">
                  <a:solidFill>
                    <a:schemeClr val="tx1"/>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 </a:t>
            </a:r>
            <a:r>
              <a:rPr lang="zh-CN" altLang="en-US" sz="4000" b="1" cap="none" spc="0" dirty="0">
                <a:ln w="28575">
                  <a:solidFill>
                    <a:schemeClr val="tx1"/>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并要扫灭你，和你里头的儿女，连一块石头也不留在石头上。</a:t>
            </a:r>
            <a:r>
              <a:rPr lang="zh-CN" altLang="en-US" sz="4000" b="1" cap="none" spc="0" dirty="0">
                <a:ln w="28575">
                  <a:solidFill>
                    <a:schemeClr val="tx1"/>
                  </a:solidFill>
                  <a:prstDash val="solid"/>
                </a:ln>
                <a:solidFill>
                  <a:srgbClr val="FFFF00"/>
                </a:solidFill>
                <a:effectLst>
                  <a:innerShdw blurRad="177800">
                    <a:schemeClr val="accent3">
                      <a:lumMod val="50000"/>
                    </a:schemeClr>
                  </a:innerShdw>
                </a:effectLst>
                <a:latin typeface="Arial" panose="020B0604020202020204" pitchFamily="34" charset="0"/>
                <a:cs typeface="Arial" panose="020B0604020202020204" pitchFamily="34" charset="0"/>
              </a:rPr>
              <a:t>因你不知道眷顾你的时候。</a:t>
            </a:r>
            <a:endParaRPr lang="en-SG" sz="4000" b="1" cap="none" spc="0" dirty="0">
              <a:ln w="28575">
                <a:solidFill>
                  <a:schemeClr val="tx1"/>
                </a:solidFill>
                <a:prstDash val="solid"/>
              </a:ln>
              <a:solidFill>
                <a:srgbClr val="FFFF00"/>
              </a:solid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76825" y="0"/>
            <a:ext cx="3598863" cy="1443038"/>
          </a:xfrm>
        </p:spPr>
        <p:txBody>
          <a:bodyPr/>
          <a:lstStyle/>
          <a:p>
            <a:r>
              <a:rPr lang="zh-CN" altLang="en-US" b="1" dirty="0"/>
              <a:t>第一印</a:t>
            </a:r>
            <a:endParaRPr lang="en-US" b="1" dirty="0"/>
          </a:p>
        </p:txBody>
      </p:sp>
      <p:pic>
        <p:nvPicPr>
          <p:cNvPr id="77828" name="Picture 4" descr="1st horseman"/>
          <p:cNvPicPr>
            <a:picLocks noChangeAspect="1" noChangeArrowheads="1"/>
          </p:cNvPicPr>
          <p:nvPr/>
        </p:nvPicPr>
        <p:blipFill>
          <a:blip r:embed="rId2" cstate="print"/>
          <a:srcRect/>
          <a:stretch>
            <a:fillRect/>
          </a:stretch>
        </p:blipFill>
        <p:spPr bwMode="auto">
          <a:xfrm>
            <a:off x="0" y="0"/>
            <a:ext cx="4784725" cy="6858000"/>
          </a:xfrm>
          <a:prstGeom prst="rect">
            <a:avLst/>
          </a:prstGeom>
          <a:noFill/>
        </p:spPr>
      </p:pic>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374</a:t>
            </a:r>
            <a:endParaRPr lang="en-US" sz="2000" b="1" dirty="0">
              <a:solidFill>
                <a:srgbClr val="FFFFFF"/>
              </a:solidFill>
              <a:latin typeface="Arial"/>
              <a:ea typeface="Osaka" charset="0"/>
              <a:cs typeface="Arial"/>
            </a:endParaRPr>
          </a:p>
        </p:txBody>
      </p:sp>
      <p:sp>
        <p:nvSpPr>
          <p:cNvPr id="7" name="Rectangle 3"/>
          <p:cNvSpPr txBox="1">
            <a:spLocks/>
          </p:cNvSpPr>
          <p:nvPr/>
        </p:nvSpPr>
        <p:spPr>
          <a:xfrm>
            <a:off x="5076825" y="1459513"/>
            <a:ext cx="4033837" cy="4676296"/>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pPr>
            <a:r>
              <a:rPr lang="en-US" altLang="zh-CN" sz="2800" b="1" baseline="30000" dirty="0">
                <a:solidFill>
                  <a:prstClr val="white"/>
                </a:solidFill>
              </a:rPr>
              <a:t>1</a:t>
            </a:r>
            <a:r>
              <a:rPr lang="zh-CN" altLang="en-US" sz="2800" b="1" dirty="0">
                <a:solidFill>
                  <a:prstClr val="white"/>
                </a:solidFill>
              </a:rPr>
              <a:t> 我 看 见 羔 羊 揭 开 七 印 中 第 一 印 的 时 候 ， 就 听 见 四 活 物 中 的 一 个 活 物 ， 声 音 如 雷 ， 说 ： 你 来 ！ </a:t>
            </a:r>
          </a:p>
          <a:p>
            <a:pPr algn="l" fontAlgn="auto">
              <a:spcAft>
                <a:spcPts val="0"/>
              </a:spcAft>
            </a:pPr>
            <a:r>
              <a:rPr lang="en-US" altLang="zh-CN" sz="2800" b="1" baseline="30000" dirty="0">
                <a:solidFill>
                  <a:prstClr val="white"/>
                </a:solidFill>
              </a:rPr>
              <a:t>2</a:t>
            </a:r>
            <a:r>
              <a:rPr lang="zh-CN" altLang="en-US" sz="2800" b="1" dirty="0">
                <a:solidFill>
                  <a:prstClr val="white"/>
                </a:solidFill>
              </a:rPr>
              <a:t> 我 就 观 看 ， 见 有 一 匹 白 马 ； 骑 在 马 上 的 ， 拿 着 弓 ， 并 有 冠 冕 赐 给 他 。 他 便 出 来 ， 胜 了 又 要 胜 。</a:t>
            </a:r>
          </a:p>
        </p:txBody>
      </p:sp>
    </p:spTree>
    <p:extLst>
      <p:ext uri="{BB962C8B-B14F-4D97-AF65-F5344CB8AC3E}">
        <p14:creationId xmlns:p14="http://schemas.microsoft.com/office/powerpoint/2010/main" val="4198420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Mind the Gap</a:t>
            </a:r>
          </a:p>
        </p:txBody>
      </p:sp>
      <p:pic>
        <p:nvPicPr>
          <p:cNvPr id="59801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400"/>
            <a:ext cx="9144000" cy="6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923599">
            <a:off x="-670622" y="302471"/>
            <a:ext cx="734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6A7F62BA-D003-4FDE-94D0-5D46AA22EB76}"/>
              </a:ext>
            </a:extLst>
          </p:cNvPr>
          <p:cNvSpPr/>
          <p:nvPr/>
        </p:nvSpPr>
        <p:spPr>
          <a:xfrm rot="19235045">
            <a:off x="201816" y="1810093"/>
            <a:ext cx="5472608" cy="864096"/>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DB2BAB56-BFD1-493C-8D3D-43E76FE8AD2C}"/>
              </a:ext>
            </a:extLst>
          </p:cNvPr>
          <p:cNvSpPr txBox="1"/>
          <p:nvPr/>
        </p:nvSpPr>
        <p:spPr>
          <a:xfrm rot="19228008">
            <a:off x="1455890" y="1501338"/>
            <a:ext cx="3744416" cy="830997"/>
          </a:xfrm>
          <a:prstGeom prst="rect">
            <a:avLst/>
          </a:prstGeom>
          <a:noFill/>
        </p:spPr>
        <p:txBody>
          <a:bodyPr wrap="square" rtlCol="0">
            <a:spAutoFit/>
          </a:bodyPr>
          <a:lstStyle/>
          <a:p>
            <a:r>
              <a:rPr lang="zh-CN" altLang="en-US" sz="4800" b="1" dirty="0">
                <a:solidFill>
                  <a:schemeClr val="bg2">
                    <a:lumMod val="20000"/>
                    <a:lumOff val="80000"/>
                  </a:schemeClr>
                </a:solidFill>
              </a:rPr>
              <a:t>注意间隔</a:t>
            </a:r>
            <a:endParaRPr lang="en-SG" sz="4800" b="1" dirty="0">
              <a:solidFill>
                <a:schemeClr val="bg2">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 Arrow 17"/>
          <p:cNvSpPr/>
          <p:nvPr/>
        </p:nvSpPr>
        <p:spPr>
          <a:xfrm rot="5400000">
            <a:off x="4896644" y="1016794"/>
            <a:ext cx="3095625" cy="3744913"/>
          </a:xfrm>
          <a:prstGeom prst="bentArrow">
            <a:avLst>
              <a:gd name="adj1" fmla="val 16874"/>
              <a:gd name="adj2" fmla="val 25000"/>
              <a:gd name="adj3" fmla="val 25000"/>
              <a:gd name="adj4" fmla="val 4375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000000"/>
              </a:solidFill>
              <a:latin typeface="Times New Roman"/>
            </a:endParaRPr>
          </a:p>
        </p:txBody>
      </p:sp>
      <p:sp>
        <p:nvSpPr>
          <p:cNvPr id="599042"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46701" y="2649141"/>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599044" name="Rectangle 3"/>
          <p:cNvSpPr>
            <a:spLocks noChangeArrowheads="1"/>
          </p:cNvSpPr>
          <p:nvPr/>
        </p:nvSpPr>
        <p:spPr bwMode="auto">
          <a:xfrm>
            <a:off x="468313" y="1196975"/>
            <a:ext cx="61912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zh-CN" altLang="en-US" b="1" dirty="0">
                <a:solidFill>
                  <a:srgbClr val="FFFFFF"/>
                </a:solidFill>
                <a:latin typeface="Arial" charset="0"/>
                <a:cs typeface="Arial" charset="0"/>
              </a:rPr>
              <a:t>为何在第六十九周</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末</a:t>
            </a:r>
            <a:br>
              <a:rPr lang="en-US" b="1" dirty="0">
                <a:solidFill>
                  <a:srgbClr val="FFFFFF"/>
                </a:solidFill>
                <a:latin typeface="Arial" charset="0"/>
                <a:cs typeface="Arial" charset="0"/>
              </a:rPr>
            </a:br>
            <a:r>
              <a:rPr lang="zh-CN" altLang="en-US" b="1" dirty="0">
                <a:solidFill>
                  <a:srgbClr val="FFFFFF"/>
                </a:solidFill>
                <a:latin typeface="Arial" charset="0"/>
                <a:cs typeface="Arial" charset="0"/>
              </a:rPr>
              <a:t>和第七十</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周前期有间隔</a:t>
            </a:r>
            <a:r>
              <a:rPr lang="en-US" b="1" dirty="0">
                <a:solidFill>
                  <a:srgbClr val="FFFFFF"/>
                </a:solidFill>
                <a:latin typeface="Arial" charset="0"/>
                <a:cs typeface="Arial" charset="0"/>
              </a:rPr>
              <a:t>?</a:t>
            </a:r>
          </a:p>
        </p:txBody>
      </p:sp>
      <p:sp>
        <p:nvSpPr>
          <p:cNvPr id="5" name="Rectangle 4"/>
          <p:cNvSpPr>
            <a:spLocks noChangeArrowheads="1"/>
          </p:cNvSpPr>
          <p:nvPr/>
        </p:nvSpPr>
        <p:spPr bwMode="auto">
          <a:xfrm>
            <a:off x="6756400" y="692150"/>
            <a:ext cx="236378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p:txBody>
      </p:sp>
      <p:sp>
        <p:nvSpPr>
          <p:cNvPr id="7" name="Rectangle 3" descr="Green marble"/>
          <p:cNvSpPr>
            <a:spLocks noChangeArrowheads="1"/>
          </p:cNvSpPr>
          <p:nvPr/>
        </p:nvSpPr>
        <p:spPr bwMode="auto">
          <a:xfrm>
            <a:off x="533400" y="4313238"/>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8" name="Text Box 4"/>
          <p:cNvSpPr txBox="1">
            <a:spLocks noChangeArrowheads="1"/>
          </p:cNvSpPr>
          <p:nvPr/>
        </p:nvSpPr>
        <p:spPr bwMode="auto">
          <a:xfrm>
            <a:off x="533400" y="3551238"/>
            <a:ext cx="594995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2800" b="1" dirty="0">
                <a:solidFill>
                  <a:srgbClr val="FFFFFF"/>
                </a:solidFill>
                <a:latin typeface="Arial"/>
                <a:cs typeface="Arial"/>
              </a:rPr>
              <a:t>六十九个七</a:t>
            </a:r>
            <a:r>
              <a:rPr lang="en-US" sz="2800" b="1" dirty="0">
                <a:solidFill>
                  <a:srgbClr val="FFFFFF"/>
                </a:solidFill>
                <a:latin typeface="Arial"/>
                <a:cs typeface="Arial"/>
              </a:rPr>
              <a:t> = </a:t>
            </a:r>
            <a:r>
              <a:rPr lang="zh-CN" altLang="en-US" sz="2800" b="1" dirty="0">
                <a:solidFill>
                  <a:srgbClr val="FFFFFF"/>
                </a:solidFill>
                <a:latin typeface="Arial"/>
                <a:cs typeface="Arial"/>
              </a:rPr>
              <a:t>四百八十三年</a:t>
            </a:r>
            <a:endParaRPr lang="en-US" sz="2800" b="1" dirty="0">
              <a:solidFill>
                <a:srgbClr val="FFFFFF"/>
              </a:solidFill>
              <a:latin typeface="Arial"/>
              <a:cs typeface="Arial"/>
            </a:endParaRPr>
          </a:p>
        </p:txBody>
      </p:sp>
      <p:sp>
        <p:nvSpPr>
          <p:cNvPr id="9" name="Rectangle 5" descr="Green marble"/>
          <p:cNvSpPr>
            <a:spLocks noChangeArrowheads="1"/>
          </p:cNvSpPr>
          <p:nvPr/>
        </p:nvSpPr>
        <p:spPr bwMode="auto">
          <a:xfrm>
            <a:off x="8080375" y="4313238"/>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Arial"/>
              <a:cs typeface="Arial"/>
            </a:endParaRPr>
          </a:p>
        </p:txBody>
      </p:sp>
      <p:sp>
        <p:nvSpPr>
          <p:cNvPr id="10" name="Text Box 6"/>
          <p:cNvSpPr txBox="1">
            <a:spLocks noChangeArrowheads="1"/>
          </p:cNvSpPr>
          <p:nvPr/>
        </p:nvSpPr>
        <p:spPr bwMode="auto">
          <a:xfrm>
            <a:off x="228600" y="5843588"/>
            <a:ext cx="23622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defRPr/>
            </a:pPr>
            <a:r>
              <a:rPr lang="zh-CN" altLang="en-US" sz="2800" b="1" dirty="0">
                <a:solidFill>
                  <a:srgbClr val="FFFFFF"/>
                </a:solidFill>
                <a:latin typeface="Arial"/>
                <a:cs typeface="Arial"/>
              </a:rPr>
              <a:t>主前</a:t>
            </a:r>
            <a:r>
              <a:rPr lang="en-US" sz="2800" b="1" dirty="0">
                <a:solidFill>
                  <a:srgbClr val="FFFFFF"/>
                </a:solidFill>
                <a:latin typeface="Arial"/>
                <a:cs typeface="Arial"/>
              </a:rPr>
              <a:t>444  </a:t>
            </a:r>
          </a:p>
          <a:p>
            <a:pPr algn="r" eaLnBrk="1" hangingPunct="1">
              <a:defRPr/>
            </a:pPr>
            <a:r>
              <a:rPr lang="en-US" sz="2800" b="1" dirty="0">
                <a:solidFill>
                  <a:srgbClr val="FFFFFF"/>
                </a:solidFill>
                <a:latin typeface="Arial"/>
                <a:cs typeface="Arial"/>
              </a:rPr>
              <a:t>– </a:t>
            </a:r>
            <a:r>
              <a:rPr lang="zh-CN" altLang="en-US" sz="2800" b="1" dirty="0">
                <a:solidFill>
                  <a:srgbClr val="FFFFFF"/>
                </a:solidFill>
                <a:latin typeface="Arial"/>
                <a:cs typeface="Arial"/>
              </a:rPr>
              <a:t>主前</a:t>
            </a:r>
            <a:r>
              <a:rPr lang="en-US" sz="2800" b="1" dirty="0">
                <a:solidFill>
                  <a:srgbClr val="FFFFFF"/>
                </a:solidFill>
                <a:latin typeface="Arial"/>
                <a:cs typeface="Arial"/>
              </a:rPr>
              <a:t>395 </a:t>
            </a:r>
          </a:p>
        </p:txBody>
      </p:sp>
      <p:sp>
        <p:nvSpPr>
          <p:cNvPr id="11" name="Text Box 7"/>
          <p:cNvSpPr txBox="1">
            <a:spLocks noChangeArrowheads="1"/>
          </p:cNvSpPr>
          <p:nvPr/>
        </p:nvSpPr>
        <p:spPr bwMode="auto">
          <a:xfrm>
            <a:off x="7171531" y="5325269"/>
            <a:ext cx="1979612"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defRPr/>
            </a:pPr>
            <a:r>
              <a:rPr lang="zh-CN" altLang="en-US" sz="2800" b="1" dirty="0">
                <a:solidFill>
                  <a:srgbClr val="FFFFFF"/>
                </a:solidFill>
                <a:latin typeface="Arial"/>
                <a:cs typeface="Arial"/>
              </a:rPr>
              <a:t>一个七</a:t>
            </a:r>
            <a:r>
              <a:rPr lang="en-US" sz="2800" b="1" dirty="0">
                <a:solidFill>
                  <a:srgbClr val="FFFFFF"/>
                </a:solidFill>
                <a:latin typeface="Arial"/>
                <a:cs typeface="Arial"/>
              </a:rPr>
              <a:t> </a:t>
            </a:r>
          </a:p>
          <a:p>
            <a:pPr algn="ctr" eaLnBrk="1" hangingPunct="1">
              <a:defRPr/>
            </a:pPr>
            <a:r>
              <a:rPr lang="en-US" sz="2800" b="1" dirty="0">
                <a:solidFill>
                  <a:srgbClr val="FFFFFF"/>
                </a:solidFill>
                <a:latin typeface="Arial"/>
                <a:cs typeface="Arial"/>
              </a:rPr>
              <a:t>= </a:t>
            </a:r>
            <a:r>
              <a:rPr lang="zh-CN" altLang="en-US" sz="2800" b="1" dirty="0">
                <a:solidFill>
                  <a:srgbClr val="FFFFFF"/>
                </a:solidFill>
                <a:latin typeface="Arial"/>
                <a:cs typeface="Arial"/>
              </a:rPr>
              <a:t>七年</a:t>
            </a:r>
            <a:endParaRPr lang="en-US" sz="2800" b="1" dirty="0">
              <a:solidFill>
                <a:srgbClr val="FFFFFF"/>
              </a:solidFill>
              <a:latin typeface="Arial"/>
              <a:cs typeface="Arial"/>
            </a:endParaRPr>
          </a:p>
        </p:txBody>
      </p:sp>
      <p:sp>
        <p:nvSpPr>
          <p:cNvPr id="12" name="Text Box 8"/>
          <p:cNvSpPr txBox="1">
            <a:spLocks noChangeArrowheads="1"/>
          </p:cNvSpPr>
          <p:nvPr/>
        </p:nvSpPr>
        <p:spPr bwMode="auto">
          <a:xfrm>
            <a:off x="304800" y="5303838"/>
            <a:ext cx="6473825" cy="522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2800" b="1" dirty="0">
                <a:solidFill>
                  <a:srgbClr val="FFFFFF"/>
                </a:solidFill>
                <a:latin typeface="Arial"/>
                <a:cs typeface="Arial"/>
              </a:rPr>
              <a:t>七个七</a:t>
            </a:r>
            <a:r>
              <a:rPr lang="en-US" sz="2800" b="1" dirty="0">
                <a:solidFill>
                  <a:srgbClr val="FFFFFF"/>
                </a:solidFill>
                <a:latin typeface="Arial"/>
                <a:cs typeface="Arial"/>
              </a:rPr>
              <a:t>            </a:t>
            </a:r>
            <a:r>
              <a:rPr lang="zh-CN" altLang="en-US" sz="2800" b="1" dirty="0">
                <a:solidFill>
                  <a:srgbClr val="FFFFFF"/>
                </a:solidFill>
                <a:latin typeface="Arial"/>
                <a:cs typeface="Arial"/>
              </a:rPr>
              <a:t>六十二个七</a:t>
            </a:r>
            <a:endParaRPr lang="en-US" sz="2800" b="1" dirty="0">
              <a:solidFill>
                <a:srgbClr val="FFFFFF"/>
              </a:solidFill>
              <a:latin typeface="Arial"/>
              <a:cs typeface="Arial"/>
            </a:endParaRPr>
          </a:p>
        </p:txBody>
      </p:sp>
      <p:sp>
        <p:nvSpPr>
          <p:cNvPr id="13" name="Text Box 9"/>
          <p:cNvSpPr txBox="1">
            <a:spLocks noChangeArrowheads="1"/>
          </p:cNvSpPr>
          <p:nvPr/>
        </p:nvSpPr>
        <p:spPr bwMode="auto">
          <a:xfrm>
            <a:off x="3886200" y="5859463"/>
            <a:ext cx="2449513"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defRPr/>
            </a:pPr>
            <a:r>
              <a:rPr lang="zh-CN" altLang="en-US" sz="2800" b="1" dirty="0">
                <a:solidFill>
                  <a:srgbClr val="FFFFFF"/>
                </a:solidFill>
                <a:latin typeface="Arial"/>
                <a:cs typeface="Arial"/>
              </a:rPr>
              <a:t>主前</a:t>
            </a:r>
            <a:r>
              <a:rPr lang="en-US" sz="2800" b="1" dirty="0">
                <a:solidFill>
                  <a:srgbClr val="FFFFFF"/>
                </a:solidFill>
                <a:latin typeface="Arial"/>
                <a:cs typeface="Arial"/>
              </a:rPr>
              <a:t>395  </a:t>
            </a:r>
          </a:p>
          <a:p>
            <a:pPr algn="r" eaLnBrk="1" hangingPunct="1">
              <a:defRPr/>
            </a:pPr>
            <a:r>
              <a:rPr lang="en-US" sz="2800" b="1" dirty="0">
                <a:solidFill>
                  <a:srgbClr val="FFFFFF"/>
                </a:solidFill>
                <a:latin typeface="Arial"/>
                <a:cs typeface="Arial"/>
              </a:rPr>
              <a:t>– </a:t>
            </a:r>
            <a:r>
              <a:rPr lang="zh-CN" altLang="en-US" sz="2800" b="1" dirty="0">
                <a:solidFill>
                  <a:srgbClr val="FFFFFF"/>
                </a:solidFill>
                <a:latin typeface="Arial"/>
                <a:cs typeface="Arial"/>
              </a:rPr>
              <a:t>主前</a:t>
            </a:r>
            <a:r>
              <a:rPr lang="en-US" sz="2800" b="1" dirty="0">
                <a:solidFill>
                  <a:srgbClr val="FFFFFF"/>
                </a:solidFill>
                <a:latin typeface="Arial"/>
                <a:cs typeface="Arial"/>
              </a:rPr>
              <a:t> 33</a:t>
            </a:r>
          </a:p>
        </p:txBody>
      </p:sp>
      <p:sp>
        <p:nvSpPr>
          <p:cNvPr id="14" name="Text Box 10"/>
          <p:cNvSpPr txBox="1">
            <a:spLocks noChangeArrowheads="1"/>
          </p:cNvSpPr>
          <p:nvPr/>
        </p:nvSpPr>
        <p:spPr bwMode="auto">
          <a:xfrm>
            <a:off x="5454650" y="2279650"/>
            <a:ext cx="257333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zh-CN" altLang="en-US" sz="3200" b="1" dirty="0">
                <a:solidFill>
                  <a:srgbClr val="FFFFFF"/>
                </a:solidFill>
                <a:latin typeface="Arial"/>
                <a:cs typeface="Arial"/>
              </a:rPr>
              <a:t>被膏者</a:t>
            </a:r>
            <a:endParaRPr lang="en-US" sz="3200" b="1" dirty="0">
              <a:solidFill>
                <a:srgbClr val="FFFFFF"/>
              </a:solidFill>
              <a:latin typeface="Arial"/>
              <a:cs typeface="Arial"/>
            </a:endParaRPr>
          </a:p>
        </p:txBody>
      </p:sp>
      <p:sp>
        <p:nvSpPr>
          <p:cNvPr id="15" name="Text Box 11"/>
          <p:cNvSpPr txBox="1">
            <a:spLocks noChangeArrowheads="1"/>
          </p:cNvSpPr>
          <p:nvPr/>
        </p:nvSpPr>
        <p:spPr bwMode="auto">
          <a:xfrm>
            <a:off x="228600" y="2700338"/>
            <a:ext cx="2133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3200" b="1" dirty="0">
                <a:solidFill>
                  <a:srgbClr val="FFFFFF"/>
                </a:solidFill>
                <a:latin typeface="Arial"/>
                <a:cs typeface="Arial"/>
              </a:rPr>
              <a:t>法令</a:t>
            </a:r>
            <a:endParaRPr lang="en-US" sz="3200" b="1" dirty="0">
              <a:solidFill>
                <a:srgbClr val="FFFFFF"/>
              </a:solidFill>
              <a:latin typeface="Arial"/>
              <a:cs typeface="Arial"/>
            </a:endParaRPr>
          </a:p>
        </p:txBody>
      </p:sp>
      <p:sp>
        <p:nvSpPr>
          <p:cNvPr id="16" name="Line 12"/>
          <p:cNvSpPr>
            <a:spLocks noChangeShapeType="1"/>
          </p:cNvSpPr>
          <p:nvPr/>
        </p:nvSpPr>
        <p:spPr bwMode="auto">
          <a:xfrm>
            <a:off x="609600"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17" name="Line 13"/>
          <p:cNvSpPr>
            <a:spLocks noChangeShapeType="1"/>
          </p:cNvSpPr>
          <p:nvPr/>
        </p:nvSpPr>
        <p:spPr bwMode="auto">
          <a:xfrm>
            <a:off x="6797675" y="3398838"/>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eaLnBrk="1" hangingPunct="1">
              <a:defRPr/>
            </a:pPr>
            <a:endParaRPr lang="en-US" sz="1800">
              <a:solidFill>
                <a:srgbClr val="000000"/>
              </a:solidFill>
              <a:latin typeface="Arial"/>
              <a:cs typeface="Arial"/>
            </a:endParaRPr>
          </a:p>
        </p:txBody>
      </p:sp>
      <p:sp>
        <p:nvSpPr>
          <p:cNvPr id="59905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82</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179388" y="1196975"/>
            <a:ext cx="8929687" cy="3046988"/>
          </a:xfrm>
          <a:prstGeom prst="rect">
            <a:avLst/>
          </a:prstGeom>
        </p:spPr>
        <p:txBody>
          <a:bodyPr>
            <a:spAutoFit/>
          </a:bodyPr>
          <a:lstStyle/>
          <a:p>
            <a:pPr eaLnBrk="1" hangingPunct="1">
              <a:defRPr/>
            </a:pPr>
            <a:r>
              <a:rPr lang="en-US" b="1" dirty="0">
                <a:solidFill>
                  <a:srgbClr val="FFFFFF"/>
                </a:solidFill>
                <a:latin typeface="Arial"/>
                <a:cs typeface="Arial"/>
              </a:rPr>
              <a:t> </a:t>
            </a:r>
            <a:r>
              <a:rPr lang="zh-CN" altLang="en-US" b="1" dirty="0">
                <a:solidFill>
                  <a:srgbClr val="FFFFFF"/>
                </a:solidFill>
                <a:latin typeface="Arial"/>
                <a:cs typeface="Arial"/>
              </a:rPr>
              <a:t>但</a:t>
            </a:r>
            <a:r>
              <a:rPr lang="en-US" b="1" dirty="0">
                <a:solidFill>
                  <a:srgbClr val="FFFFFF"/>
                </a:solidFill>
                <a:latin typeface="Arial"/>
                <a:cs typeface="Arial"/>
              </a:rPr>
              <a:t> 9:24</a:t>
            </a:r>
            <a:r>
              <a:rPr lang="zh-CN" altLang="en-US" b="1" dirty="0">
                <a:solidFill>
                  <a:srgbClr val="FFFFFF"/>
                </a:solidFill>
                <a:latin typeface="Arial"/>
                <a:cs typeface="Arial"/>
              </a:rPr>
              <a:t>里的六个预言</a:t>
            </a:r>
            <a:r>
              <a:rPr lang="en-US" b="1" dirty="0">
                <a:solidFill>
                  <a:srgbClr val="FFFFFF"/>
                </a:solidFill>
                <a:latin typeface="Arial"/>
                <a:cs typeface="Arial"/>
              </a:rPr>
              <a:t> </a:t>
            </a:r>
            <a:r>
              <a:rPr lang="zh-CN" altLang="en-US" b="1" dirty="0">
                <a:solidFill>
                  <a:srgbClr val="FFFFFF"/>
                </a:solidFill>
                <a:latin typeface="Arial"/>
                <a:cs typeface="Arial"/>
              </a:rPr>
              <a:t>不可能在基督第一次降世的时候完成。</a:t>
            </a:r>
            <a:r>
              <a:rPr lang="en-US" b="1" dirty="0">
                <a:solidFill>
                  <a:srgbClr val="FFFFFF"/>
                </a:solidFill>
                <a:latin typeface="Arial"/>
                <a:cs typeface="Arial"/>
              </a:rPr>
              <a:t>  </a:t>
            </a:r>
          </a:p>
          <a:p>
            <a:pPr marL="342900" indent="-342900" eaLnBrk="1" hangingPunct="1">
              <a:buFont typeface="Arial"/>
              <a:buChar char="•"/>
              <a:defRPr/>
            </a:pPr>
            <a:r>
              <a:rPr lang="zh-CN" altLang="en-US" b="1" dirty="0">
                <a:solidFill>
                  <a:srgbClr val="FFFFFF"/>
                </a:solidFill>
                <a:latin typeface="Arial"/>
                <a:cs typeface="Arial"/>
              </a:rPr>
              <a:t>这些预言是关于以色列，而不是关于教会。</a:t>
            </a:r>
            <a:r>
              <a:rPr lang="en-US" b="1" dirty="0">
                <a:solidFill>
                  <a:srgbClr val="FFFFFF"/>
                </a:solidFill>
                <a:latin typeface="Arial"/>
                <a:cs typeface="Arial"/>
              </a:rPr>
              <a:t> </a:t>
            </a:r>
          </a:p>
          <a:p>
            <a:pPr marL="342900" indent="-342900" eaLnBrk="1" hangingPunct="1">
              <a:buFont typeface="Arial"/>
              <a:buChar char="•"/>
              <a:defRPr/>
            </a:pPr>
            <a:r>
              <a:rPr lang="zh-CN" altLang="en-US" b="1" dirty="0">
                <a:solidFill>
                  <a:srgbClr val="FFFFFF"/>
                </a:solidFill>
                <a:latin typeface="Arial"/>
                <a:cs typeface="Arial"/>
              </a:rPr>
              <a:t>以色列犯罪完毕了吗</a:t>
            </a:r>
            <a:r>
              <a:rPr lang="en-US" b="1" dirty="0">
                <a:solidFill>
                  <a:srgbClr val="FFFFFF"/>
                </a:solidFill>
                <a:latin typeface="Arial"/>
                <a:cs typeface="Arial"/>
              </a:rPr>
              <a:t> (24a)?  </a:t>
            </a:r>
            <a:r>
              <a:rPr lang="zh-CN" altLang="en-US" b="1" dirty="0">
                <a:solidFill>
                  <a:srgbClr val="FFFFFF"/>
                </a:solidFill>
                <a:latin typeface="Arial"/>
                <a:cs typeface="Arial"/>
              </a:rPr>
              <a:t>还没有</a:t>
            </a:r>
            <a:r>
              <a:rPr lang="en-US" b="1" dirty="0">
                <a:solidFill>
                  <a:srgbClr val="FFFFFF"/>
                </a:solidFill>
                <a:latin typeface="Arial"/>
                <a:cs typeface="Arial"/>
              </a:rPr>
              <a:t>.</a:t>
            </a:r>
          </a:p>
          <a:p>
            <a:pPr marL="342900" indent="-342900" eaLnBrk="1" hangingPunct="1">
              <a:buFont typeface="Arial"/>
              <a:buChar char="•"/>
              <a:defRPr/>
            </a:pPr>
            <a:r>
              <a:rPr lang="zh-CN" altLang="en-US" b="1" dirty="0">
                <a:solidFill>
                  <a:srgbClr val="FFFFFF"/>
                </a:solidFill>
                <a:latin typeface="Arial"/>
                <a:cs typeface="Arial"/>
              </a:rPr>
              <a:t>以色列为自己的罪赎罪</a:t>
            </a:r>
            <a:r>
              <a:rPr lang="en-US" b="1" dirty="0">
                <a:solidFill>
                  <a:srgbClr val="FFFFFF"/>
                </a:solidFill>
                <a:latin typeface="Arial"/>
                <a:cs typeface="Arial"/>
              </a:rPr>
              <a:t> </a:t>
            </a:r>
            <a:r>
              <a:rPr lang="zh-CN" altLang="en-US" b="1" dirty="0">
                <a:solidFill>
                  <a:srgbClr val="FFFFFF"/>
                </a:solidFill>
                <a:latin typeface="Arial"/>
                <a:cs typeface="Arial"/>
              </a:rPr>
              <a:t>了吗</a:t>
            </a:r>
            <a:r>
              <a:rPr lang="en-US" b="1" dirty="0">
                <a:solidFill>
                  <a:srgbClr val="FFFFFF"/>
                </a:solidFill>
                <a:latin typeface="Arial"/>
                <a:cs typeface="Arial"/>
              </a:rPr>
              <a:t> (24b-c)? </a:t>
            </a:r>
            <a:r>
              <a:rPr lang="zh-CN" altLang="en-US" b="1" dirty="0">
                <a:solidFill>
                  <a:srgbClr val="FFFFFF"/>
                </a:solidFill>
                <a:latin typeface="Arial"/>
                <a:cs typeface="Arial"/>
              </a:rPr>
              <a:t>还没有</a:t>
            </a:r>
            <a:r>
              <a:rPr lang="en-US" b="1" dirty="0">
                <a:solidFill>
                  <a:srgbClr val="FFFFFF"/>
                </a:solidFill>
                <a:latin typeface="Arial"/>
                <a:cs typeface="Arial"/>
              </a:rPr>
              <a:t>.</a:t>
            </a:r>
          </a:p>
          <a:p>
            <a:pPr marL="342900" indent="-342900" eaLnBrk="1" hangingPunct="1">
              <a:buFont typeface="Arial"/>
              <a:buChar char="•"/>
              <a:defRPr/>
            </a:pPr>
            <a:r>
              <a:rPr lang="zh-CN" altLang="en-US" b="1" dirty="0">
                <a:solidFill>
                  <a:srgbClr val="FFFFFF"/>
                </a:solidFill>
                <a:latin typeface="Arial"/>
                <a:cs typeface="Arial"/>
              </a:rPr>
              <a:t>以色列看见了永恒的公义了吗</a:t>
            </a:r>
            <a:r>
              <a:rPr lang="en-US" b="1" dirty="0">
                <a:solidFill>
                  <a:srgbClr val="FFFFFF"/>
                </a:solidFill>
                <a:latin typeface="Arial"/>
                <a:cs typeface="Arial"/>
              </a:rPr>
              <a:t> (24d)? </a:t>
            </a:r>
            <a:r>
              <a:rPr lang="zh-CN" altLang="en-US" b="1" dirty="0">
                <a:solidFill>
                  <a:srgbClr val="FFFFFF"/>
                </a:solidFill>
                <a:latin typeface="Arial"/>
                <a:cs typeface="Arial"/>
              </a:rPr>
              <a:t>还没有</a:t>
            </a:r>
            <a:r>
              <a:rPr lang="en-US" b="1" dirty="0">
                <a:solidFill>
                  <a:srgbClr val="FFFFFF"/>
                </a:solidFill>
                <a:latin typeface="Arial"/>
                <a:cs typeface="Arial"/>
              </a:rPr>
              <a:t>.  </a:t>
            </a:r>
          </a:p>
          <a:p>
            <a:pPr marL="342900" indent="-342900" eaLnBrk="1" hangingPunct="1">
              <a:buFont typeface="Arial"/>
              <a:buChar char="•"/>
              <a:defRPr/>
            </a:pPr>
            <a:r>
              <a:rPr lang="zh-CN" altLang="en-US" b="1" dirty="0">
                <a:solidFill>
                  <a:srgbClr val="FFFFFF"/>
                </a:solidFill>
                <a:latin typeface="Arial"/>
                <a:cs typeface="Arial"/>
              </a:rPr>
              <a:t>保罗依旧视这未来是关乎以色列的</a:t>
            </a:r>
            <a:r>
              <a:rPr lang="en-US" b="1" dirty="0">
                <a:solidFill>
                  <a:srgbClr val="FFFFFF"/>
                </a:solidFill>
                <a:latin typeface="Arial"/>
                <a:cs typeface="Arial"/>
              </a:rPr>
              <a:t> (</a:t>
            </a:r>
            <a:r>
              <a:rPr lang="zh-CN" altLang="en-US" b="1" dirty="0">
                <a:solidFill>
                  <a:srgbClr val="FFFFFF"/>
                </a:solidFill>
                <a:latin typeface="Arial"/>
                <a:cs typeface="Arial"/>
              </a:rPr>
              <a:t>罗</a:t>
            </a:r>
            <a:r>
              <a:rPr lang="en-US" b="1" dirty="0">
                <a:solidFill>
                  <a:srgbClr val="FFFFFF"/>
                </a:solidFill>
                <a:latin typeface="Arial"/>
                <a:cs typeface="Arial"/>
              </a:rPr>
              <a:t>11:25-27).</a:t>
            </a:r>
          </a:p>
          <a:p>
            <a:pPr marL="342900" indent="-342900" eaLnBrk="1" hangingPunct="1">
              <a:buFont typeface="Arial"/>
              <a:buChar char="•"/>
              <a:defRPr/>
            </a:pPr>
            <a:r>
              <a:rPr lang="zh-CN" altLang="en-US" b="1" dirty="0">
                <a:solidFill>
                  <a:srgbClr val="FFFFFF"/>
                </a:solidFill>
                <a:latin typeface="Arial"/>
                <a:cs typeface="Arial"/>
              </a:rPr>
              <a:t>异象和预言进入高潮了吗</a:t>
            </a:r>
            <a:r>
              <a:rPr lang="en-US" b="1" dirty="0">
                <a:solidFill>
                  <a:srgbClr val="FFFFFF"/>
                </a:solidFill>
                <a:latin typeface="Arial"/>
                <a:cs typeface="Arial"/>
              </a:rPr>
              <a:t> (24e)? </a:t>
            </a:r>
            <a:r>
              <a:rPr lang="zh-CN" altLang="en-US" b="1" dirty="0">
                <a:solidFill>
                  <a:srgbClr val="FFFFFF"/>
                </a:solidFill>
                <a:latin typeface="Arial"/>
                <a:cs typeface="Arial"/>
              </a:rPr>
              <a:t>还没有</a:t>
            </a:r>
            <a:r>
              <a:rPr lang="en-US" b="1" dirty="0">
                <a:solidFill>
                  <a:srgbClr val="FFFFFF"/>
                </a:solidFill>
                <a:latin typeface="Arial"/>
                <a:cs typeface="Arial"/>
              </a:rPr>
              <a:t>.</a:t>
            </a:r>
          </a:p>
          <a:p>
            <a:pPr marL="342900" indent="-342900" eaLnBrk="1" hangingPunct="1">
              <a:buFont typeface="Arial"/>
              <a:buChar char="•"/>
              <a:defRPr/>
            </a:pPr>
            <a:r>
              <a:rPr lang="zh-CN" altLang="en-US" b="1" dirty="0">
                <a:solidFill>
                  <a:srgbClr val="FFFFFF"/>
                </a:solidFill>
                <a:latin typeface="Arial"/>
                <a:cs typeface="Arial"/>
              </a:rPr>
              <a:t>至圣者</a:t>
            </a:r>
            <a:r>
              <a:rPr lang="en-US" b="1" dirty="0">
                <a:solidFill>
                  <a:srgbClr val="FFFFFF"/>
                </a:solidFill>
                <a:latin typeface="Arial"/>
                <a:cs typeface="Arial"/>
              </a:rPr>
              <a:t> </a:t>
            </a:r>
            <a:r>
              <a:rPr lang="zh-CN" altLang="en-US" b="1" dirty="0">
                <a:solidFill>
                  <a:srgbClr val="FFFFFF"/>
                </a:solidFill>
                <a:latin typeface="Arial"/>
                <a:cs typeface="Arial"/>
              </a:rPr>
              <a:t>被膏了吗</a:t>
            </a:r>
            <a:r>
              <a:rPr lang="en-US" b="1" dirty="0">
                <a:solidFill>
                  <a:srgbClr val="FFFFFF"/>
                </a:solidFill>
                <a:latin typeface="Arial"/>
                <a:cs typeface="Arial"/>
              </a:rPr>
              <a:t> (24f)? </a:t>
            </a:r>
            <a:r>
              <a:rPr lang="zh-CN" altLang="en-US" b="1" dirty="0">
                <a:solidFill>
                  <a:srgbClr val="FFFFFF"/>
                </a:solidFill>
                <a:latin typeface="Arial"/>
                <a:cs typeface="Arial"/>
              </a:rPr>
              <a:t>还没有</a:t>
            </a:r>
            <a:r>
              <a:rPr lang="en-US" b="1" dirty="0">
                <a:solidFill>
                  <a:srgbClr val="FFFFFF"/>
                </a:solidFill>
                <a:latin typeface="Arial"/>
                <a:cs typeface="Arial"/>
              </a:rPr>
              <a:t>.</a:t>
            </a:r>
          </a:p>
        </p:txBody>
      </p:sp>
      <p:sp>
        <p:nvSpPr>
          <p:cNvPr id="601092" name="Rectangle 4"/>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01093" name="Rectangle 5"/>
          <p:cNvSpPr>
            <a:spLocks noChangeArrowheads="1"/>
          </p:cNvSpPr>
          <p:nvPr/>
        </p:nvSpPr>
        <p:spPr bwMode="auto">
          <a:xfrm rot="-1077109">
            <a:off x="-238125" y="543868"/>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a:t>
            </a:r>
            <a:r>
              <a:rPr lang="en-US" b="1" dirty="0">
                <a:solidFill>
                  <a:srgbClr val="FFFFFF"/>
                </a:solidFill>
                <a:latin typeface="Arial" charset="0"/>
                <a:cs typeface="Arial" charset="0"/>
              </a:rPr>
              <a:t>(</a:t>
            </a:r>
            <a:r>
              <a:rPr lang="zh-CN" altLang="en-US" b="1" dirty="0">
                <a:solidFill>
                  <a:srgbClr val="FFFFFF"/>
                </a:solidFill>
                <a:latin typeface="Arial" charset="0"/>
                <a:cs typeface="Arial" charset="0"/>
              </a:rPr>
              <a:t>一</a:t>
            </a:r>
            <a:r>
              <a:rPr lang="en-US" b="1" dirty="0">
                <a:solidFill>
                  <a:srgbClr val="FFFFFF"/>
                </a:solidFill>
                <a:latin typeface="Arial" charset="0"/>
                <a:cs typeface="Arial" charset="0"/>
              </a:rPr>
              <a:t>)</a:t>
            </a:r>
          </a:p>
        </p:txBody>
      </p:sp>
      <p:sp>
        <p:nvSpPr>
          <p:cNvPr id="601094" name="TextBox 6"/>
          <p:cNvSpPr txBox="1">
            <a:spLocks noChangeArrowheads="1"/>
          </p:cNvSpPr>
          <p:nvPr/>
        </p:nvSpPr>
        <p:spPr bwMode="auto">
          <a:xfrm>
            <a:off x="395288" y="5110163"/>
            <a:ext cx="8748712"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3688" indent="-29368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000" b="1" dirty="0">
                <a:solidFill>
                  <a:srgbClr val="FFFFFF"/>
                </a:solidFill>
                <a:latin typeface="Arial" charset="0"/>
                <a:cs typeface="Arial" charset="0"/>
              </a:rPr>
              <a:t>*	</a:t>
            </a:r>
            <a:r>
              <a:rPr lang="zh-CN" altLang="en-US" sz="2000" b="1" dirty="0">
                <a:solidFill>
                  <a:srgbClr val="FFFFFF"/>
                </a:solidFill>
                <a:latin typeface="Arial" charset="0"/>
                <a:cs typeface="Arial" charset="0"/>
              </a:rPr>
              <a:t>虽然“之圣者”常常被译为基督被膏者</a:t>
            </a:r>
            <a:r>
              <a:rPr lang="en-US" sz="2000" b="1" dirty="0">
                <a:solidFill>
                  <a:srgbClr val="FFFFFF"/>
                </a:solidFill>
                <a:latin typeface="Arial" charset="0"/>
                <a:cs typeface="Arial" charset="0"/>
              </a:rPr>
              <a:t> (e.g., Young, </a:t>
            </a:r>
            <a:r>
              <a:rPr lang="zh-CN" altLang="en-US" sz="2000" b="1" dirty="0">
                <a:solidFill>
                  <a:srgbClr val="FFFFFF"/>
                </a:solidFill>
                <a:latin typeface="Arial" charset="0"/>
                <a:cs typeface="Arial" charset="0"/>
              </a:rPr>
              <a:t>但以理的预言</a:t>
            </a:r>
            <a:r>
              <a:rPr lang="en-US" sz="2000" b="1" i="1" dirty="0">
                <a:solidFill>
                  <a:srgbClr val="FFFFFF"/>
                </a:solidFill>
                <a:latin typeface="Arial" charset="0"/>
                <a:cs typeface="Arial" charset="0"/>
              </a:rPr>
              <a:t>The Prophecy of Daniel</a:t>
            </a:r>
            <a:r>
              <a:rPr lang="en-US" sz="2000" b="1" dirty="0">
                <a:solidFill>
                  <a:srgbClr val="FFFFFF"/>
                </a:solidFill>
                <a:latin typeface="Arial" charset="0"/>
                <a:cs typeface="Arial" charset="0"/>
              </a:rPr>
              <a:t>, 201</a:t>
            </a:r>
            <a:r>
              <a:rPr lang="zh-CN" altLang="en-US" sz="2000" b="1" dirty="0">
                <a:solidFill>
                  <a:srgbClr val="FFFFFF"/>
                </a:solidFill>
                <a:latin typeface="Arial" charset="0"/>
                <a:cs typeface="Arial" charset="0"/>
              </a:rPr>
              <a:t>页</a:t>
            </a:r>
            <a:r>
              <a:rPr lang="en-US" sz="2000" b="1" dirty="0">
                <a:solidFill>
                  <a:srgbClr val="FFFFFF"/>
                </a:solidFill>
                <a:latin typeface="Arial" charset="0"/>
                <a:cs typeface="Arial" charset="0"/>
              </a:rPr>
              <a:t>)</a:t>
            </a:r>
            <a:r>
              <a:rPr lang="zh-CN" altLang="en-US" sz="2000" b="1" dirty="0">
                <a:solidFill>
                  <a:srgbClr val="FFFFFF"/>
                </a:solidFill>
                <a:latin typeface="Arial" charset="0"/>
                <a:cs typeface="Arial" charset="0"/>
              </a:rPr>
              <a:t>。这些字在旧约</a:t>
            </a:r>
            <a:r>
              <a:rPr lang="en-US" sz="2000" b="1" dirty="0">
                <a:solidFill>
                  <a:srgbClr val="FFFFFF"/>
                </a:solidFill>
                <a:latin typeface="Arial" charset="0"/>
                <a:cs typeface="Arial" charset="0"/>
              </a:rPr>
              <a:t> </a:t>
            </a:r>
            <a:r>
              <a:rPr lang="zh-CN" altLang="en-US" sz="2000" b="1" dirty="0">
                <a:solidFill>
                  <a:srgbClr val="FFFFFF"/>
                </a:solidFill>
                <a:latin typeface="Arial" charset="0"/>
                <a:cs typeface="Arial" charset="0"/>
              </a:rPr>
              <a:t>常被译为“圣者中的圣者</a:t>
            </a:r>
            <a:r>
              <a:rPr lang="en-US" sz="2000" b="1" dirty="0">
                <a:solidFill>
                  <a:srgbClr val="FFFFFF"/>
                </a:solidFill>
                <a:latin typeface="Arial" charset="0"/>
                <a:cs typeface="Arial" charset="0"/>
              </a:rPr>
              <a:t>”  </a:t>
            </a:r>
            <a:r>
              <a:rPr lang="zh-CN" altLang="en-US" sz="2000" b="1" dirty="0">
                <a:solidFill>
                  <a:srgbClr val="FFFFFF"/>
                </a:solidFill>
                <a:latin typeface="Arial" charset="0"/>
                <a:cs typeface="Arial" charset="0"/>
              </a:rPr>
              <a:t>很明显的指涉是奉献禧年圣殿</a:t>
            </a:r>
            <a:r>
              <a:rPr lang="zh-CN" altLang="en-US" sz="2000" b="1">
                <a:solidFill>
                  <a:srgbClr val="FFFFFF"/>
                </a:solidFill>
                <a:latin typeface="Arial" charset="0"/>
                <a:cs typeface="Arial" charset="0"/>
              </a:rPr>
              <a:t>时。</a:t>
            </a:r>
            <a:r>
              <a:rPr lang="en-US" sz="2000" b="1">
                <a:solidFill>
                  <a:srgbClr val="FFFFFF"/>
                </a:solidFill>
                <a:latin typeface="Arial" charset="0"/>
                <a:cs typeface="Arial" charset="0"/>
              </a:rPr>
              <a:t> </a:t>
            </a:r>
            <a:r>
              <a:rPr lang="en-US" sz="2000" b="1" dirty="0">
                <a:solidFill>
                  <a:srgbClr val="FFFFFF"/>
                </a:solidFill>
                <a:latin typeface="Arial" charset="0"/>
                <a:cs typeface="Arial" charset="0"/>
              </a:rPr>
              <a:t>( </a:t>
            </a:r>
            <a:r>
              <a:rPr lang="zh-CN" altLang="en-US" sz="2000" b="1" dirty="0">
                <a:solidFill>
                  <a:srgbClr val="FFFFFF"/>
                </a:solidFill>
                <a:latin typeface="Arial" charset="0"/>
                <a:cs typeface="Arial" charset="0"/>
              </a:rPr>
              <a:t>结</a:t>
            </a:r>
            <a:r>
              <a:rPr lang="en-US" sz="2000" b="1" dirty="0">
                <a:solidFill>
                  <a:srgbClr val="FFFFFF"/>
                </a:solidFill>
                <a:latin typeface="Arial" charset="0"/>
                <a:cs typeface="Arial" charset="0"/>
              </a:rPr>
              <a:t> 40–46).</a:t>
            </a:r>
            <a:endParaRPr lang="en-US" sz="2000" dirty="0">
              <a:solidFill>
                <a:srgbClr val="000000"/>
              </a:solidFill>
              <a:latin typeface="Times New Roman" charset="0"/>
            </a:endParaRPr>
          </a:p>
        </p:txBody>
      </p:sp>
      <p:sp>
        <p:nvSpPr>
          <p:cNvPr id="601095" name="Text Box 15"/>
          <p:cNvSpPr txBox="1">
            <a:spLocks noChangeArrowheads="1"/>
          </p:cNvSpPr>
          <p:nvPr/>
        </p:nvSpPr>
        <p:spPr bwMode="auto">
          <a:xfrm>
            <a:off x="8027988" y="-1108075"/>
            <a:ext cx="11160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540</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1096"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139826"/>
          </a:xfrm>
          <a:solidFill>
            <a:schemeClr val="accent6"/>
          </a:solidFill>
        </p:spPr>
        <p:txBody>
          <a:bodyPr/>
          <a:lstStyle/>
          <a:p>
            <a:pPr>
              <a:defRPr/>
            </a:pPr>
            <a:r>
              <a:rPr lang="zh-CN" altLang="en-US" sz="4000" dirty="0"/>
              <a:t>落幕之前</a:t>
            </a:r>
            <a:r>
              <a:rPr lang="en-US" sz="4000" dirty="0"/>
              <a:t> (9:24)</a:t>
            </a:r>
          </a:p>
        </p:txBody>
      </p:sp>
      <p:sp>
        <p:nvSpPr>
          <p:cNvPr id="3" name="Title 1"/>
          <p:cNvSpPr txBox="1">
            <a:spLocks/>
          </p:cNvSpPr>
          <p:nvPr/>
        </p:nvSpPr>
        <p:spPr bwMode="auto">
          <a:xfrm>
            <a:off x="-36513" y="1341438"/>
            <a:ext cx="9144001" cy="1146175"/>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en-US" sz="3200" dirty="0">
                <a:solidFill>
                  <a:srgbClr val="FFFFCC"/>
                </a:solidFill>
              </a:rPr>
              <a:t>“</a:t>
            </a:r>
            <a:r>
              <a:rPr lang="zh-CN" altLang="en-US" sz="3200" dirty="0">
                <a:solidFill>
                  <a:srgbClr val="FFFFCC"/>
                </a:solidFill>
              </a:rPr>
              <a:t>为期七十个七已为你们和你们的圣城定了”</a:t>
            </a:r>
            <a:endParaRPr lang="en-US" sz="3200" dirty="0">
              <a:solidFill>
                <a:srgbClr val="FFFFCC"/>
              </a:solidFill>
            </a:endParaRPr>
          </a:p>
        </p:txBody>
      </p:sp>
      <p:sp>
        <p:nvSpPr>
          <p:cNvPr id="4" name="Title 1"/>
          <p:cNvSpPr txBox="1">
            <a:spLocks/>
          </p:cNvSpPr>
          <p:nvPr/>
        </p:nvSpPr>
        <p:spPr bwMode="auto">
          <a:xfrm>
            <a:off x="971550" y="2492375"/>
            <a:ext cx="8172450" cy="3097213"/>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a:buFont typeface="+mj-lt"/>
              <a:buAutoNum type="arabicPeriod"/>
              <a:defRPr/>
            </a:pPr>
            <a:r>
              <a:rPr lang="zh-CN" altLang="en-US" sz="3200" dirty="0">
                <a:solidFill>
                  <a:srgbClr val="FFFFCC"/>
                </a:solidFill>
              </a:rPr>
              <a:t>为结束他们的叛逆</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为他们的罪做个结束</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为赎他们的罪</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为引入永恒的公义</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为确定预言异象</a:t>
            </a:r>
            <a:r>
              <a:rPr lang="en-US" sz="3200" dirty="0">
                <a:solidFill>
                  <a:srgbClr val="FFFFCC"/>
                </a:solidFill>
              </a:rPr>
              <a:t>, </a:t>
            </a:r>
            <a:r>
              <a:rPr lang="zh-CN" altLang="en-US" sz="3200" dirty="0">
                <a:solidFill>
                  <a:srgbClr val="FFFFCC"/>
                </a:solidFill>
              </a:rPr>
              <a:t>以及</a:t>
            </a:r>
            <a:r>
              <a:rPr lang="en-US" sz="3200" dirty="0">
                <a:solidFill>
                  <a:srgbClr val="FFFFCC"/>
                </a:solidFill>
              </a:rPr>
              <a:t> </a:t>
            </a:r>
          </a:p>
          <a:p>
            <a:pPr marL="514350" indent="-514350" algn="l">
              <a:buFont typeface="+mj-lt"/>
              <a:buAutoNum type="arabicPeriod"/>
              <a:defRPr/>
            </a:pPr>
            <a:r>
              <a:rPr lang="zh-CN" altLang="en-US" sz="3200" dirty="0">
                <a:solidFill>
                  <a:srgbClr val="FFFFCC"/>
                </a:solidFill>
              </a:rPr>
              <a:t>为膏</a:t>
            </a:r>
            <a:r>
              <a:rPr lang="en-US" sz="3200" dirty="0">
                <a:solidFill>
                  <a:srgbClr val="FFFFCC"/>
                </a:solidFill>
              </a:rPr>
              <a:t> </a:t>
            </a:r>
            <a:r>
              <a:rPr lang="zh-CN" altLang="en-US" sz="3200" dirty="0">
                <a:solidFill>
                  <a:srgbClr val="FFFFCC"/>
                </a:solidFill>
              </a:rPr>
              <a:t>至圣所</a:t>
            </a:r>
            <a:r>
              <a:rPr lang="en-US" sz="3200" dirty="0">
                <a:solidFill>
                  <a:srgbClr val="FFFFCC"/>
                </a:solidFill>
              </a:rPr>
              <a:t>"</a:t>
            </a:r>
          </a:p>
        </p:txBody>
      </p:sp>
      <p:sp>
        <p:nvSpPr>
          <p:cNvPr id="6" name="Title 1"/>
          <p:cNvSpPr txBox="1">
            <a:spLocks/>
          </p:cNvSpPr>
          <p:nvPr/>
        </p:nvSpPr>
        <p:spPr bwMode="auto">
          <a:xfrm>
            <a:off x="0" y="5634038"/>
            <a:ext cx="9144000" cy="12239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a:defRPr/>
            </a:pPr>
            <a:r>
              <a:rPr lang="zh-CN" altLang="en-US" sz="3200" dirty="0">
                <a:solidFill>
                  <a:srgbClr val="FFFFCC"/>
                </a:solidFill>
              </a:rPr>
              <a:t>这些在第一世纪都没有完成</a:t>
            </a:r>
            <a:r>
              <a:rPr lang="en-US" sz="3200" dirty="0">
                <a:solidFill>
                  <a:srgbClr val="FFFFCC"/>
                </a:solidFill>
              </a:rPr>
              <a:t>––</a:t>
            </a:r>
            <a:r>
              <a:rPr lang="zh-CN" altLang="en-US" sz="3200" dirty="0">
                <a:solidFill>
                  <a:srgbClr val="FFFFCC"/>
                </a:solidFill>
              </a:rPr>
              <a:t>所以</a:t>
            </a:r>
            <a:r>
              <a:rPr lang="en-US" sz="3200" dirty="0">
                <a:solidFill>
                  <a:srgbClr val="FFFFCC"/>
                </a:solidFill>
              </a:rPr>
              <a:t> 70 </a:t>
            </a:r>
            <a:r>
              <a:rPr lang="zh-CN" altLang="en-US" sz="3200" dirty="0">
                <a:solidFill>
                  <a:srgbClr val="FFFFCC"/>
                </a:solidFill>
              </a:rPr>
              <a:t>周</a:t>
            </a:r>
            <a:r>
              <a:rPr lang="en-US" sz="3200" dirty="0">
                <a:solidFill>
                  <a:srgbClr val="FFFFCC"/>
                </a:solidFill>
              </a:rPr>
              <a:t> </a:t>
            </a:r>
            <a:r>
              <a:rPr lang="zh-CN" altLang="en-US" sz="3200" dirty="0">
                <a:solidFill>
                  <a:srgbClr val="FFFFCC"/>
                </a:solidFill>
              </a:rPr>
              <a:t>肯定会在将来完成。</a:t>
            </a:r>
            <a:endParaRPr lang="en-US" sz="3200" dirty="0">
              <a:solidFill>
                <a:srgbClr val="FFFFCC"/>
              </a:solidFill>
            </a:endParaRPr>
          </a:p>
        </p:txBody>
      </p:sp>
      <p:sp>
        <p:nvSpPr>
          <p:cNvPr id="8" name="TextBox 7"/>
          <p:cNvSpPr txBox="1">
            <a:spLocks noChangeArrowheads="1"/>
          </p:cNvSpPr>
          <p:nvPr/>
        </p:nvSpPr>
        <p:spPr bwMode="auto">
          <a:xfrm rot="-5400000">
            <a:off x="405581" y="3027333"/>
            <a:ext cx="957313" cy="40011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2000" b="1" dirty="0">
                <a:solidFill>
                  <a:srgbClr val="FFFFFF"/>
                </a:solidFill>
                <a:latin typeface="Arial" charset="0"/>
                <a:cs typeface="Arial" charset="0"/>
              </a:rPr>
              <a:t>大灾难</a:t>
            </a:r>
            <a:endParaRPr lang="en-US" sz="2000" b="1" dirty="0">
              <a:solidFill>
                <a:srgbClr val="FFFFFF"/>
              </a:solidFill>
              <a:latin typeface="Arial" charset="0"/>
              <a:cs typeface="Arial" charset="0"/>
            </a:endParaRPr>
          </a:p>
        </p:txBody>
      </p:sp>
      <p:sp>
        <p:nvSpPr>
          <p:cNvPr id="9" name="TextBox 8"/>
          <p:cNvSpPr txBox="1">
            <a:spLocks noChangeArrowheads="1"/>
          </p:cNvSpPr>
          <p:nvPr/>
        </p:nvSpPr>
        <p:spPr bwMode="auto">
          <a:xfrm rot="-5400000">
            <a:off x="404779" y="4624358"/>
            <a:ext cx="958917" cy="40011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2000" b="1" dirty="0">
                <a:solidFill>
                  <a:srgbClr val="FFFFFF"/>
                </a:solidFill>
                <a:latin typeface="Arial" charset="0"/>
                <a:cs typeface="Arial" charset="0"/>
              </a:rPr>
              <a:t>千禧年</a:t>
            </a:r>
            <a:endParaRPr lang="en-US" sz="2000" b="1" dirty="0">
              <a:solidFill>
                <a:srgbClr val="FFFFFF"/>
              </a:solidFill>
              <a:latin typeface="Arial" charset="0"/>
              <a:cs typeface="Arial" charset="0"/>
            </a:endParaRPr>
          </a:p>
        </p:txBody>
      </p:sp>
      <p:sp>
        <p:nvSpPr>
          <p:cNvPr id="603143" name="Text Box 4"/>
          <p:cNvSpPr txBox="1">
            <a:spLocks noChangeArrowheads="1"/>
          </p:cNvSpPr>
          <p:nvPr/>
        </p:nvSpPr>
        <p:spPr bwMode="auto">
          <a:xfrm>
            <a:off x="8437563"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14"/>
          <p:cNvSpPr/>
          <p:nvPr/>
        </p:nvSpPr>
        <p:spPr>
          <a:xfrm>
            <a:off x="3295310" y="1246912"/>
            <a:ext cx="1152525" cy="647700"/>
          </a:xfrm>
          <a:prstGeom prst="wedgeEllipseCallout">
            <a:avLst>
              <a:gd name="adj1" fmla="val 44246"/>
              <a:gd name="adj2" fmla="val 332132"/>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Times New Roman"/>
            </a:endParaRPr>
          </a:p>
        </p:txBody>
      </p:sp>
      <p:sp>
        <p:nvSpPr>
          <p:cNvPr id="605186"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605188" name="Rectangle 4"/>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05189" name="Rectangle 5"/>
          <p:cNvSpPr>
            <a:spLocks noChangeArrowheads="1"/>
          </p:cNvSpPr>
          <p:nvPr/>
        </p:nvSpPr>
        <p:spPr bwMode="auto">
          <a:xfrm rot="-1077109">
            <a:off x="-238125" y="543868"/>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a:t>
            </a:r>
            <a:r>
              <a:rPr lang="en-US" b="1" dirty="0">
                <a:solidFill>
                  <a:srgbClr val="FFFFFF"/>
                </a:solidFill>
                <a:latin typeface="Arial" charset="0"/>
                <a:cs typeface="Arial" charset="0"/>
              </a:rPr>
              <a:t>(</a:t>
            </a:r>
            <a:r>
              <a:rPr lang="zh-CN" altLang="en-US" b="1" dirty="0">
                <a:solidFill>
                  <a:srgbClr val="FFFFFF"/>
                </a:solidFill>
                <a:latin typeface="Arial" charset="0"/>
                <a:cs typeface="Arial" charset="0"/>
              </a:rPr>
              <a:t>二</a:t>
            </a:r>
            <a:r>
              <a:rPr lang="en-US" b="1" dirty="0">
                <a:solidFill>
                  <a:srgbClr val="FFFFFF"/>
                </a:solidFill>
                <a:latin typeface="Arial" charset="0"/>
                <a:cs typeface="Arial" charset="0"/>
              </a:rPr>
              <a:t>)</a:t>
            </a:r>
          </a:p>
        </p:txBody>
      </p:sp>
      <p:sp>
        <p:nvSpPr>
          <p:cNvPr id="7" name="Rectangle 6"/>
          <p:cNvSpPr>
            <a:spLocks noChangeArrowheads="1"/>
          </p:cNvSpPr>
          <p:nvPr/>
        </p:nvSpPr>
        <p:spPr bwMode="auto">
          <a:xfrm>
            <a:off x="250825" y="4919663"/>
            <a:ext cx="88931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zh-CN" altLang="en-US" sz="2000" b="1" dirty="0">
                <a:solidFill>
                  <a:srgbClr val="FFFFFF"/>
                </a:solidFill>
                <a:latin typeface="Arial" charset="0"/>
                <a:cs typeface="Arial" charset="0"/>
              </a:rPr>
              <a:t>传统的历史学校视基督的洗礼结束了第六十九周，而他的死则发生在第七十周中间。</a:t>
            </a:r>
            <a:r>
              <a:rPr lang="en-US" sz="2000" b="1" dirty="0">
                <a:solidFill>
                  <a:srgbClr val="FFFFFF"/>
                </a:solidFill>
                <a:latin typeface="Arial" charset="0"/>
                <a:cs typeface="Arial" charset="0"/>
              </a:rPr>
              <a:t>  </a:t>
            </a:r>
            <a:r>
              <a:rPr lang="zh-CN" altLang="en-US" sz="2000" b="1" dirty="0">
                <a:solidFill>
                  <a:srgbClr val="FFFFFF"/>
                </a:solidFill>
                <a:latin typeface="Arial" charset="0"/>
                <a:cs typeface="Arial" charset="0"/>
              </a:rPr>
              <a:t>若果真如此，经文读起来应该是说弥赛亚的被剪除会发生于第七十周的“时候”或“当中”。 但是，第二十六节却说到，必须先有几件事情在第七十周开始之前发生， 例如耶路撒冷城的销毁和许多战争。</a:t>
            </a:r>
            <a:endParaRPr lang="en-US" sz="2000" b="1" dirty="0">
              <a:solidFill>
                <a:srgbClr val="FFFFFF"/>
              </a:solidFill>
              <a:latin typeface="Arial" charset="0"/>
              <a:cs typeface="Arial" charset="0"/>
            </a:endParaRPr>
          </a:p>
        </p:txBody>
      </p:sp>
      <p:sp>
        <p:nvSpPr>
          <p:cNvPr id="8" name="Text Box 11"/>
          <p:cNvSpPr txBox="1">
            <a:spLocks noChangeArrowheads="1"/>
          </p:cNvSpPr>
          <p:nvPr/>
        </p:nvSpPr>
        <p:spPr bwMode="auto">
          <a:xfrm>
            <a:off x="3132138" y="3381375"/>
            <a:ext cx="12954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zh-CN" altLang="en-US" sz="1600" b="1" kern="0" dirty="0">
                <a:solidFill>
                  <a:srgbClr val="FFFFFF"/>
                </a:solidFill>
                <a:latin typeface="Arial"/>
                <a:cs typeface="Arial"/>
              </a:rPr>
              <a:t>基督的死</a:t>
            </a:r>
            <a:r>
              <a:rPr lang="en-US" sz="1600" b="1" kern="0" dirty="0">
                <a:solidFill>
                  <a:srgbClr val="FFFFFF"/>
                </a:solidFill>
                <a:latin typeface="Arial"/>
                <a:cs typeface="Arial"/>
              </a:rPr>
              <a:t> </a:t>
            </a:r>
          </a:p>
          <a:p>
            <a:pPr algn="ctr" eaLnBrk="1" fontAlgn="auto" hangingPunct="1">
              <a:spcBef>
                <a:spcPct val="50000"/>
              </a:spcBef>
              <a:spcAft>
                <a:spcPts val="0"/>
              </a:spcAft>
              <a:defRPr/>
            </a:pPr>
            <a:r>
              <a:rPr lang="zh-CN" altLang="en-US" sz="1600" b="1" kern="0" dirty="0">
                <a:solidFill>
                  <a:srgbClr val="FFFFFF"/>
                </a:solidFill>
                <a:latin typeface="Arial"/>
                <a:cs typeface="Arial"/>
              </a:rPr>
              <a:t>主后</a:t>
            </a:r>
            <a:r>
              <a:rPr lang="en-US" altLang="zh-CN" sz="1600" b="1" kern="0" dirty="0">
                <a:solidFill>
                  <a:srgbClr val="FFFFFF"/>
                </a:solidFill>
                <a:latin typeface="Arial"/>
                <a:cs typeface="Arial"/>
              </a:rPr>
              <a:t>3</a:t>
            </a:r>
            <a:r>
              <a:rPr lang="en-US" sz="1600" b="1" kern="0" dirty="0">
                <a:solidFill>
                  <a:srgbClr val="FFFFFF"/>
                </a:solidFill>
                <a:latin typeface="Arial"/>
                <a:cs typeface="Arial"/>
              </a:rPr>
              <a:t>3</a:t>
            </a:r>
            <a:r>
              <a:rPr lang="zh-CN" altLang="en-US" sz="1600" b="1" kern="0" dirty="0">
                <a:solidFill>
                  <a:srgbClr val="FFFFFF"/>
                </a:solidFill>
                <a:latin typeface="Arial"/>
                <a:cs typeface="Arial"/>
              </a:rPr>
              <a:t>年</a:t>
            </a:r>
            <a:r>
              <a:rPr lang="en-US" sz="1600" b="1" kern="0" dirty="0">
                <a:solidFill>
                  <a:srgbClr val="FFFFFF"/>
                </a:solidFill>
                <a:latin typeface="Arial"/>
                <a:cs typeface="Arial"/>
              </a:rPr>
              <a:t> </a:t>
            </a:r>
          </a:p>
        </p:txBody>
      </p:sp>
      <p:sp>
        <p:nvSpPr>
          <p:cNvPr id="9" name="Text Box 11"/>
          <p:cNvSpPr txBox="1">
            <a:spLocks noChangeArrowheads="1"/>
          </p:cNvSpPr>
          <p:nvPr/>
        </p:nvSpPr>
        <p:spPr bwMode="auto">
          <a:xfrm>
            <a:off x="4606925" y="3381375"/>
            <a:ext cx="1192213"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zh-CN" altLang="en-US" sz="1600" b="1" kern="0" dirty="0">
                <a:solidFill>
                  <a:srgbClr val="FFFFFF"/>
                </a:solidFill>
                <a:latin typeface="Arial"/>
                <a:cs typeface="Arial"/>
              </a:rPr>
              <a:t>提多将军销毁</a:t>
            </a:r>
            <a:r>
              <a:rPr lang="en-SG" altLang="zh-CN" sz="1600" b="1" kern="0" dirty="0">
                <a:solidFill>
                  <a:srgbClr val="FFFFFF"/>
                </a:solidFill>
                <a:latin typeface="Arial"/>
                <a:cs typeface="Arial"/>
              </a:rPr>
              <a:t>       </a:t>
            </a:r>
            <a:r>
              <a:rPr lang="zh-CN" altLang="en-US" sz="1600" b="1" kern="0" dirty="0">
                <a:solidFill>
                  <a:srgbClr val="FFFFFF"/>
                </a:solidFill>
                <a:latin typeface="Arial"/>
                <a:cs typeface="Arial"/>
              </a:rPr>
              <a:t>耶路撒冷</a:t>
            </a:r>
            <a:endParaRPr lang="en-SG" altLang="zh-CN" sz="1600" b="1" kern="0" dirty="0">
              <a:solidFill>
                <a:srgbClr val="FFFFFF"/>
              </a:solidFill>
              <a:latin typeface="Arial"/>
              <a:cs typeface="Arial"/>
            </a:endParaRPr>
          </a:p>
          <a:p>
            <a:pPr algn="ctr" eaLnBrk="1" fontAlgn="auto" hangingPunct="1">
              <a:spcBef>
                <a:spcPct val="50000"/>
              </a:spcBef>
              <a:spcAft>
                <a:spcPts val="0"/>
              </a:spcAft>
              <a:defRPr/>
            </a:pPr>
            <a:r>
              <a:rPr lang="zh-CN" altLang="en-US" sz="1600" b="1" kern="0" dirty="0">
                <a:solidFill>
                  <a:srgbClr val="FFFFFF"/>
                </a:solidFill>
                <a:latin typeface="Arial"/>
                <a:cs typeface="Arial"/>
              </a:rPr>
              <a:t>主后</a:t>
            </a:r>
            <a:r>
              <a:rPr lang="en-US" altLang="zh-CN" sz="1600" b="1" kern="0" dirty="0">
                <a:solidFill>
                  <a:srgbClr val="FFFFFF"/>
                </a:solidFill>
                <a:latin typeface="Arial"/>
                <a:cs typeface="Arial"/>
              </a:rPr>
              <a:t>70</a:t>
            </a:r>
            <a:r>
              <a:rPr lang="zh-CN" altLang="en-US" sz="1600" b="1" kern="0" dirty="0">
                <a:solidFill>
                  <a:srgbClr val="FFFFFF"/>
                </a:solidFill>
                <a:latin typeface="Arial"/>
                <a:cs typeface="Arial"/>
              </a:rPr>
              <a:t>年</a:t>
            </a:r>
            <a:endParaRPr lang="en-US" sz="1600" b="1" kern="0" dirty="0">
              <a:solidFill>
                <a:srgbClr val="FFFFFF"/>
              </a:solidFill>
              <a:latin typeface="Arial"/>
              <a:cs typeface="Arial"/>
            </a:endParaRPr>
          </a:p>
        </p:txBody>
      </p:sp>
      <p:sp>
        <p:nvSpPr>
          <p:cNvPr id="10" name="Text Box 11"/>
          <p:cNvSpPr txBox="1">
            <a:spLocks noChangeArrowheads="1"/>
          </p:cNvSpPr>
          <p:nvPr/>
        </p:nvSpPr>
        <p:spPr bwMode="auto">
          <a:xfrm>
            <a:off x="5802338" y="2990562"/>
            <a:ext cx="18716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zh-CN" altLang="en-US" sz="1600" b="1" u="sng" kern="0" dirty="0">
                <a:solidFill>
                  <a:srgbClr val="FFFFFF"/>
                </a:solidFill>
                <a:latin typeface="Arial"/>
                <a:cs typeface="Arial"/>
              </a:rPr>
              <a:t>教会时代</a:t>
            </a:r>
            <a:r>
              <a:rPr lang="en-US" sz="1600" b="1" kern="0" dirty="0">
                <a:solidFill>
                  <a:srgbClr val="FFFFFF"/>
                </a:solidFill>
                <a:latin typeface="Arial"/>
                <a:cs typeface="Arial"/>
              </a:rPr>
              <a:t>: </a:t>
            </a:r>
          </a:p>
          <a:p>
            <a:pPr algn="ctr" eaLnBrk="1" fontAlgn="auto" hangingPunct="1">
              <a:spcBef>
                <a:spcPct val="50000"/>
              </a:spcBef>
              <a:spcAft>
                <a:spcPts val="0"/>
              </a:spcAft>
              <a:defRPr/>
            </a:pPr>
            <a:r>
              <a:rPr lang="en-US" sz="1600" b="1" kern="0" dirty="0">
                <a:solidFill>
                  <a:srgbClr val="FFFFFF"/>
                </a:solidFill>
                <a:latin typeface="Arial"/>
                <a:cs typeface="Arial"/>
              </a:rPr>
              <a:t>“</a:t>
            </a:r>
            <a:r>
              <a:rPr lang="zh-CN" altLang="en-US" sz="1600" b="1" kern="0" dirty="0">
                <a:solidFill>
                  <a:srgbClr val="FFFFFF"/>
                </a:solidFill>
                <a:latin typeface="Arial"/>
                <a:cs typeface="Arial"/>
              </a:rPr>
              <a:t>结局必像洪水而来；必要争战直到末了；荒凉的事已经定了。</a:t>
            </a:r>
            <a:r>
              <a:rPr lang="en-US" sz="1600" b="1" kern="0" dirty="0">
                <a:solidFill>
                  <a:srgbClr val="FFFFFF"/>
                </a:solidFill>
                <a:latin typeface="Arial"/>
                <a:cs typeface="Arial"/>
              </a:rPr>
              <a:t>" (9:26b)</a:t>
            </a:r>
          </a:p>
        </p:txBody>
      </p:sp>
      <p:sp>
        <p:nvSpPr>
          <p:cNvPr id="11" name="Text Box 11"/>
          <p:cNvSpPr txBox="1">
            <a:spLocks noChangeArrowheads="1"/>
          </p:cNvSpPr>
          <p:nvPr/>
        </p:nvSpPr>
        <p:spPr bwMode="auto">
          <a:xfrm>
            <a:off x="7821613" y="3381375"/>
            <a:ext cx="1287462"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1" fontAlgn="auto" hangingPunct="1">
              <a:spcBef>
                <a:spcPct val="50000"/>
              </a:spcBef>
              <a:spcAft>
                <a:spcPts val="0"/>
              </a:spcAft>
              <a:defRPr/>
            </a:pPr>
            <a:r>
              <a:rPr lang="zh-CN" altLang="en-US" sz="1600" b="1" kern="0" dirty="0">
                <a:solidFill>
                  <a:srgbClr val="FFFFFF"/>
                </a:solidFill>
                <a:latin typeface="Arial"/>
                <a:cs typeface="Arial"/>
              </a:rPr>
              <a:t>七年</a:t>
            </a:r>
            <a:r>
              <a:rPr lang="en-US" sz="1600" b="1" kern="0" dirty="0">
                <a:solidFill>
                  <a:srgbClr val="FFFFFF"/>
                </a:solidFill>
                <a:latin typeface="Arial"/>
                <a:cs typeface="Arial"/>
              </a:rPr>
              <a:t>. </a:t>
            </a:r>
            <a:br>
              <a:rPr lang="en-US" sz="1600" b="1" kern="0" dirty="0">
                <a:solidFill>
                  <a:srgbClr val="FFFFFF"/>
                </a:solidFill>
                <a:latin typeface="Arial"/>
                <a:cs typeface="Arial"/>
              </a:rPr>
            </a:br>
            <a:r>
              <a:rPr lang="zh-CN" altLang="en-US" sz="1600" b="1" kern="0" dirty="0">
                <a:solidFill>
                  <a:srgbClr val="FFFFFF"/>
                </a:solidFill>
                <a:latin typeface="Arial"/>
                <a:cs typeface="Arial"/>
              </a:rPr>
              <a:t>大灾难</a:t>
            </a:r>
            <a:endParaRPr lang="en-US" sz="1600" b="1" kern="0" dirty="0">
              <a:solidFill>
                <a:srgbClr val="FFFFFF"/>
              </a:solidFill>
              <a:latin typeface="Arial"/>
              <a:cs typeface="Arial"/>
            </a:endParaRPr>
          </a:p>
        </p:txBody>
      </p:sp>
      <p:sp>
        <p:nvSpPr>
          <p:cNvPr id="12" name="Rectangle 3" descr="Green marble"/>
          <p:cNvSpPr>
            <a:spLocks noChangeArrowheads="1"/>
          </p:cNvSpPr>
          <p:nvPr/>
        </p:nvSpPr>
        <p:spPr bwMode="auto">
          <a:xfrm>
            <a:off x="323850" y="4365625"/>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en-US" sz="2000" b="1" kern="0" dirty="0">
                <a:solidFill>
                  <a:srgbClr val="FFFFFF"/>
                </a:solidFill>
                <a:latin typeface="Arial"/>
                <a:cs typeface="Arial"/>
              </a:rPr>
              <a:t>7 </a:t>
            </a:r>
            <a:r>
              <a:rPr lang="zh-CN" altLang="en-US" sz="2000" b="1" kern="0" dirty="0">
                <a:solidFill>
                  <a:srgbClr val="FFFFFF"/>
                </a:solidFill>
                <a:latin typeface="Arial"/>
                <a:cs typeface="Arial"/>
              </a:rPr>
              <a:t>周</a:t>
            </a:r>
            <a:endParaRPr lang="en-US" sz="2000" b="1" kern="0" dirty="0">
              <a:solidFill>
                <a:srgbClr val="FFFFFF"/>
              </a:solidFill>
              <a:latin typeface="Arial"/>
              <a:cs typeface="Arial"/>
            </a:endParaRPr>
          </a:p>
        </p:txBody>
      </p:sp>
      <p:sp>
        <p:nvSpPr>
          <p:cNvPr id="13" name="Rectangle 3" descr="Green marble"/>
          <p:cNvSpPr>
            <a:spLocks noChangeArrowheads="1"/>
          </p:cNvSpPr>
          <p:nvPr/>
        </p:nvSpPr>
        <p:spPr bwMode="auto">
          <a:xfrm>
            <a:off x="1185863" y="4365625"/>
            <a:ext cx="2736850"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en-US" sz="2000" b="1" kern="0" dirty="0">
                <a:solidFill>
                  <a:srgbClr val="FFFFFF"/>
                </a:solidFill>
                <a:latin typeface="Arial"/>
                <a:cs typeface="Arial"/>
              </a:rPr>
              <a:t>62 </a:t>
            </a:r>
            <a:r>
              <a:rPr lang="zh-CN" altLang="en-US" sz="2000" b="1" kern="0" dirty="0">
                <a:solidFill>
                  <a:srgbClr val="FFFFFF"/>
                </a:solidFill>
                <a:latin typeface="Arial"/>
                <a:cs typeface="Arial"/>
              </a:rPr>
              <a:t>周</a:t>
            </a:r>
            <a:endParaRPr lang="en-US" sz="2000" b="1" kern="0" dirty="0">
              <a:solidFill>
                <a:srgbClr val="FFFFFF"/>
              </a:solidFill>
              <a:latin typeface="Arial"/>
              <a:cs typeface="Arial"/>
            </a:endParaRPr>
          </a:p>
        </p:txBody>
      </p:sp>
      <p:sp>
        <p:nvSpPr>
          <p:cNvPr id="14" name="Rectangle 5" descr="Green marble"/>
          <p:cNvSpPr>
            <a:spLocks noChangeArrowheads="1"/>
          </p:cNvSpPr>
          <p:nvPr/>
        </p:nvSpPr>
        <p:spPr bwMode="auto">
          <a:xfrm>
            <a:off x="8033544" y="4411663"/>
            <a:ext cx="863600"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algn="ctr" eaLnBrk="1" fontAlgn="auto" hangingPunct="1">
              <a:spcBef>
                <a:spcPts val="0"/>
              </a:spcBef>
              <a:spcAft>
                <a:spcPts val="0"/>
              </a:spcAft>
              <a:defRPr/>
            </a:pPr>
            <a:r>
              <a:rPr lang="zh-CN" altLang="en-US" sz="2000" b="1" kern="0" dirty="0">
                <a:solidFill>
                  <a:srgbClr val="FFFFFF"/>
                </a:solidFill>
                <a:latin typeface="Arial"/>
                <a:cs typeface="Arial"/>
              </a:rPr>
              <a:t>一周</a:t>
            </a:r>
            <a:endParaRPr lang="en-US" sz="2000" b="1" kern="0" dirty="0">
              <a:solidFill>
                <a:srgbClr val="FFFFFF"/>
              </a:solidFill>
              <a:latin typeface="Arial"/>
              <a:cs typeface="Arial"/>
            </a:endParaRPr>
          </a:p>
        </p:txBody>
      </p:sp>
      <p:sp>
        <p:nvSpPr>
          <p:cNvPr id="605198"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5199"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
        <p:nvSpPr>
          <p:cNvPr id="605187" name="Rectangle 3"/>
          <p:cNvSpPr>
            <a:spLocks noChangeArrowheads="1"/>
          </p:cNvSpPr>
          <p:nvPr/>
        </p:nvSpPr>
        <p:spPr bwMode="auto">
          <a:xfrm>
            <a:off x="323850" y="1196975"/>
            <a:ext cx="87122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zh-CN" altLang="en-US" b="1" dirty="0">
                <a:solidFill>
                  <a:srgbClr val="FFFFFF"/>
                </a:solidFill>
                <a:latin typeface="Arial" charset="0"/>
                <a:cs typeface="Arial" charset="0"/>
              </a:rPr>
              <a:t>第二十六节的第一句</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以后</a:t>
            </a:r>
            <a:r>
              <a:rPr lang="en-US" b="1" dirty="0">
                <a:solidFill>
                  <a:srgbClr val="FFFFFF"/>
                </a:solidFill>
                <a:latin typeface="Arial" charset="0"/>
                <a:cs typeface="Arial" charset="0"/>
              </a:rPr>
              <a:t>” (</a:t>
            </a:r>
            <a:r>
              <a:rPr lang="en-US" sz="3600" dirty="0" err="1">
                <a:solidFill>
                  <a:srgbClr val="FFFFFF"/>
                </a:solidFill>
                <a:latin typeface="Times New Roman" charset="0"/>
              </a:rPr>
              <a:t>ו</a:t>
            </a:r>
            <a:r>
              <a:rPr lang="en-US" sz="3600" dirty="0" err="1">
                <a:solidFill>
                  <a:schemeClr val="bg1"/>
                </a:solidFill>
                <a:latin typeface="Times New Roman" charset="0"/>
              </a:rPr>
              <a:t>ְאַחֲר</a:t>
            </a:r>
            <a:r>
              <a:rPr lang="en-US" sz="3600" dirty="0">
                <a:solidFill>
                  <a:schemeClr val="bg1"/>
                </a:solidFill>
                <a:latin typeface="Times New Roman" charset="0"/>
              </a:rPr>
              <a:t>ֵ֤י</a:t>
            </a:r>
            <a:r>
              <a:rPr lang="en-US" b="1" dirty="0">
                <a:solidFill>
                  <a:schemeClr val="bg1"/>
                </a:solidFill>
                <a:latin typeface="Arial" charset="0"/>
                <a:cs typeface="Arial" charset="0"/>
              </a:rPr>
              <a:t>), </a:t>
            </a:r>
            <a:r>
              <a:rPr lang="en-US" b="1" dirty="0">
                <a:solidFill>
                  <a:srgbClr val="FF0000"/>
                </a:solidFill>
                <a:latin typeface="Arial" charset="0"/>
                <a:cs typeface="Arial" charset="0"/>
              </a:rPr>
              <a:t>                  </a:t>
            </a:r>
            <a:r>
              <a:rPr lang="zh-CN" altLang="en-US" b="1" dirty="0">
                <a:solidFill>
                  <a:schemeClr val="bg1"/>
                </a:solidFill>
                <a:latin typeface="Arial" charset="0"/>
                <a:cs typeface="Arial" charset="0"/>
              </a:rPr>
              <a:t>表明一个间隔。</a:t>
            </a:r>
            <a:r>
              <a:rPr lang="en-US" b="1" dirty="0">
                <a:solidFill>
                  <a:schemeClr val="bg1"/>
                </a:solidFill>
                <a:latin typeface="Arial" charset="0"/>
                <a:cs typeface="Arial" charset="0"/>
              </a:rPr>
              <a:t> </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这间隔出现在第六十九周耶稣凯旋进入了圣城，接着被钉死十字架，以至弥赛亚被剪除的一系列高潮之后。</a:t>
            </a:r>
            <a:r>
              <a:rPr lang="en-US" b="1"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6" dur="1000" fill="hold"/>
                                        <p:tgtEl>
                                          <p:spTgt spid="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autoUpdateAnimBg="0"/>
      <p:bldP spid="9" grpId="0" autoUpdateAnimBg="0"/>
      <p:bldP spid="10" grpId="0" autoUpdateAnimBg="0"/>
      <p:bldP spid="11" grpId="0" autoUpdateAnimBg="0"/>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475656" y="4419600"/>
            <a:ext cx="854968"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defRPr/>
            </a:pPr>
            <a:endParaRPr lang="en-US">
              <a:solidFill>
                <a:srgbClr val="FFFFFF"/>
              </a:solidFill>
              <a:latin typeface="Comic Sans MS" pitchFamily="21" charset="0"/>
            </a:endParaRPr>
          </a:p>
        </p:txBody>
      </p:sp>
      <p:sp>
        <p:nvSpPr>
          <p:cNvPr id="12" name="Oval 11"/>
          <p:cNvSpPr/>
          <p:nvPr/>
        </p:nvSpPr>
        <p:spPr bwMode="auto">
          <a:xfrm>
            <a:off x="251520" y="3404109"/>
            <a:ext cx="144016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defRPr/>
            </a:pPr>
            <a:endParaRPr lang="en-US">
              <a:solidFill>
                <a:srgbClr val="FFFFFF"/>
              </a:solidFill>
              <a:latin typeface="Comic Sans MS" pitchFamily="21" charset="0"/>
            </a:endParaRPr>
          </a:p>
        </p:txBody>
      </p:sp>
      <p:sp>
        <p:nvSpPr>
          <p:cNvPr id="11" name="Oval 10"/>
          <p:cNvSpPr>
            <a:spLocks noChangeArrowheads="1"/>
          </p:cNvSpPr>
          <p:nvPr/>
        </p:nvSpPr>
        <p:spPr bwMode="auto">
          <a:xfrm>
            <a:off x="1259632" y="2924944"/>
            <a:ext cx="162302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endParaRPr lang="en-US">
              <a:solidFill>
                <a:srgbClr val="FFFFFF"/>
              </a:solidFill>
            </a:endParaRPr>
          </a:p>
        </p:txBody>
      </p:sp>
      <p:sp>
        <p:nvSpPr>
          <p:cNvPr id="9" name="Oval 8"/>
          <p:cNvSpPr>
            <a:spLocks noChangeArrowheads="1"/>
          </p:cNvSpPr>
          <p:nvPr/>
        </p:nvSpPr>
        <p:spPr bwMode="auto">
          <a:xfrm>
            <a:off x="2987824" y="1484784"/>
            <a:ext cx="132209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endParaRPr lang="en-US">
              <a:solidFill>
                <a:srgbClr val="FFFFFF"/>
              </a:solidFill>
            </a:endParaRPr>
          </a:p>
        </p:txBody>
      </p:sp>
      <p:sp>
        <p:nvSpPr>
          <p:cNvPr id="244743" name="TextBox 6"/>
          <p:cNvSpPr txBox="1">
            <a:spLocks noChangeArrowheads="1"/>
          </p:cNvSpPr>
          <p:nvPr/>
        </p:nvSpPr>
        <p:spPr bwMode="auto">
          <a:xfrm>
            <a:off x="251520" y="975741"/>
            <a:ext cx="86868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200" baseline="30000" dirty="0">
                <a:solidFill>
                  <a:srgbClr val="FFFFFF"/>
                </a:solidFill>
              </a:rPr>
              <a:t>25 </a:t>
            </a:r>
            <a:r>
              <a:rPr lang="zh-CN" altLang="en-US" sz="3200" dirty="0">
                <a:solidFill>
                  <a:srgbClr val="FFFFFF"/>
                </a:solidFill>
              </a:rPr>
              <a:t>你要知道，也要明白，从发出命令恢复和重建耶路撒冷，直到</a:t>
            </a:r>
            <a:r>
              <a:rPr lang="zh-CN" altLang="en-US" sz="3200" dirty="0">
                <a:solidFill>
                  <a:srgbClr val="FFFF00"/>
                </a:solidFill>
              </a:rPr>
              <a:t>受膏君</a:t>
            </a:r>
            <a:r>
              <a:rPr lang="zh-CN" altLang="en-US" sz="3200" dirty="0">
                <a:solidFill>
                  <a:srgbClr val="FFFFFF"/>
                </a:solidFill>
              </a:rPr>
              <a:t>的时候，必有七个七；又有六十二个七，</a:t>
            </a:r>
            <a:r>
              <a:rPr lang="zh-CN" altLang="en-US" sz="3200" dirty="0">
                <a:solidFill>
                  <a:srgbClr val="FFFF00"/>
                </a:solidFill>
              </a:rPr>
              <a:t>耶路撒冷</a:t>
            </a:r>
            <a:r>
              <a:rPr lang="zh-CN" altLang="en-US" sz="3200" dirty="0">
                <a:solidFill>
                  <a:srgbClr val="FFFFFF"/>
                </a:solidFill>
              </a:rPr>
              <a:t>连广场和濠沟，都必</a:t>
            </a:r>
            <a:r>
              <a:rPr lang="zh-CN" altLang="en-US" sz="3200" dirty="0">
                <a:solidFill>
                  <a:srgbClr val="FFFF00"/>
                </a:solidFill>
              </a:rPr>
              <a:t>重新建造起来</a:t>
            </a:r>
            <a:r>
              <a:rPr lang="zh-CN" altLang="en-US" sz="3200" dirty="0">
                <a:solidFill>
                  <a:srgbClr val="FFFFFF"/>
                </a:solidFill>
              </a:rPr>
              <a:t>；那是一段困苦的时期。 </a:t>
            </a:r>
            <a:r>
              <a:rPr lang="en-US" altLang="zh-CN" sz="3200" baseline="30000" dirty="0">
                <a:solidFill>
                  <a:srgbClr val="FFFFFF"/>
                </a:solidFill>
              </a:rPr>
              <a:t>26</a:t>
            </a:r>
            <a:r>
              <a:rPr lang="en-US" altLang="zh-CN" sz="3200" dirty="0">
                <a:solidFill>
                  <a:srgbClr val="FFFFFF"/>
                </a:solidFill>
              </a:rPr>
              <a:t> </a:t>
            </a:r>
            <a:r>
              <a:rPr lang="zh-CN" altLang="en-US" sz="3200" dirty="0">
                <a:solidFill>
                  <a:srgbClr val="FFFFFF"/>
                </a:solidFill>
              </a:rPr>
              <a:t>六十二个七以后，</a:t>
            </a:r>
            <a:r>
              <a:rPr lang="zh-CN" altLang="en-US" sz="3200" dirty="0">
                <a:solidFill>
                  <a:srgbClr val="FFFF00"/>
                </a:solidFill>
              </a:rPr>
              <a:t>受膏者必被剪除</a:t>
            </a:r>
            <a:r>
              <a:rPr lang="zh-CN" altLang="en-US" sz="3200" dirty="0">
                <a:solidFill>
                  <a:srgbClr val="FFFFFF"/>
                </a:solidFill>
              </a:rPr>
              <a:t>，一无所有；那将要来的</a:t>
            </a:r>
            <a:r>
              <a:rPr lang="zh-CN" altLang="en-US" sz="3200" dirty="0">
                <a:solidFill>
                  <a:srgbClr val="FFFF00"/>
                </a:solidFill>
              </a:rPr>
              <a:t>领袖的人民必毁灭这城和圣所</a:t>
            </a:r>
            <a:r>
              <a:rPr lang="zh-CN" altLang="en-US" sz="3200" dirty="0">
                <a:solidFill>
                  <a:srgbClr val="FFFFFF"/>
                </a:solidFill>
              </a:rPr>
              <a:t>。结局必像洪水而来；必有争战直到末了；荒凉的事已经定了。 </a:t>
            </a:r>
            <a:r>
              <a:rPr lang="en-US" altLang="zh-CN" sz="3200" baseline="30000" dirty="0">
                <a:solidFill>
                  <a:srgbClr val="FFFFFF"/>
                </a:solidFill>
              </a:rPr>
              <a:t>27</a:t>
            </a:r>
            <a:r>
              <a:rPr lang="en-US" altLang="zh-CN" sz="3200" dirty="0">
                <a:solidFill>
                  <a:srgbClr val="FFFFFF"/>
                </a:solidFill>
              </a:rPr>
              <a:t> </a:t>
            </a:r>
            <a:r>
              <a:rPr lang="zh-CN" altLang="en-US" sz="3200" dirty="0">
                <a:solidFill>
                  <a:srgbClr val="FFFFFF"/>
                </a:solidFill>
              </a:rPr>
              <a:t>一七之内，</a:t>
            </a:r>
            <a:r>
              <a:rPr lang="zh-CN" altLang="en-US" sz="3200" dirty="0">
                <a:solidFill>
                  <a:srgbClr val="FFFF00"/>
                </a:solidFill>
              </a:rPr>
              <a:t>他必和许多人坚立盟约</a:t>
            </a:r>
            <a:r>
              <a:rPr lang="zh-CN" altLang="en-US" sz="3200" dirty="0">
                <a:solidFill>
                  <a:srgbClr val="FFFFFF"/>
                </a:solidFill>
              </a:rPr>
              <a:t>；一七之半，他必</a:t>
            </a:r>
            <a:r>
              <a:rPr lang="zh-CN" altLang="en-US" sz="3200" dirty="0">
                <a:solidFill>
                  <a:srgbClr val="FFFF00"/>
                </a:solidFill>
              </a:rPr>
              <a:t>使献祭和供物终止</a:t>
            </a:r>
            <a:r>
              <a:rPr lang="zh-CN" altLang="en-US" sz="3200" dirty="0">
                <a:solidFill>
                  <a:srgbClr val="FFFFFF"/>
                </a:solidFill>
              </a:rPr>
              <a:t>；他必在殿里；</a:t>
            </a:r>
            <a:r>
              <a:rPr lang="zh-CN" altLang="en-US" sz="3200" dirty="0">
                <a:solidFill>
                  <a:srgbClr val="FFFF00"/>
                </a:solidFill>
              </a:rPr>
              <a:t>设立那使地荒凉的可憎的像</a:t>
            </a:r>
            <a:r>
              <a:rPr lang="zh-CN" altLang="en-US" sz="3200" dirty="0">
                <a:solidFill>
                  <a:srgbClr val="FFFFFF"/>
                </a:solidFill>
              </a:rPr>
              <a:t>，直到指定的结局倾</a:t>
            </a:r>
            <a:r>
              <a:rPr lang="zh-CN" altLang="en-US" sz="3200" dirty="0">
                <a:solidFill>
                  <a:srgbClr val="FFFF00"/>
                </a:solidFill>
              </a:rPr>
              <a:t>倒在那造成荒凉的人身上</a:t>
            </a:r>
            <a:r>
              <a:rPr lang="zh-CN" altLang="en-US" sz="3200" dirty="0">
                <a:solidFill>
                  <a:srgbClr val="FFFFFF"/>
                </a:solidFill>
              </a:rPr>
              <a:t>。</a:t>
            </a:r>
            <a:r>
              <a:rPr lang="en-US" altLang="ja-JP" sz="3200" dirty="0">
                <a:solidFill>
                  <a:srgbClr val="FFFFFF"/>
                </a:solidFill>
              </a:rPr>
              <a:t>"</a:t>
            </a:r>
            <a:endParaRPr lang="en-US" sz="3200" dirty="0">
              <a:solidFill>
                <a:srgbClr val="FFFFFF"/>
              </a:solidFill>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zh-CN" altLang="en-US" dirty="0">
                <a:solidFill>
                  <a:srgbClr val="FFFFFF"/>
                </a:solidFill>
                <a:latin typeface="Arial" charset="0"/>
                <a:ea typeface="ＭＳ Ｐゴシック" charset="0"/>
                <a:cs typeface="ＭＳ Ｐゴシック" charset="0"/>
              </a:rPr>
              <a:t>但以理 </a:t>
            </a:r>
            <a:r>
              <a:rPr lang="en-US" dirty="0">
                <a:solidFill>
                  <a:srgbClr val="FFFFFF"/>
                </a:solidFill>
                <a:latin typeface="Arial" charset="0"/>
                <a:ea typeface="ＭＳ Ｐゴシック" charset="0"/>
                <a:cs typeface="ＭＳ Ｐゴシック" charset="0"/>
              </a:rPr>
              <a:t>9:25-27</a:t>
            </a:r>
            <a:r>
              <a:rPr lang="en-US" sz="3200" dirty="0">
                <a:solidFill>
                  <a:srgbClr val="FFFFFF"/>
                </a:solidFill>
                <a:latin typeface="Arial" charset="0"/>
                <a:ea typeface="ＭＳ Ｐゴシック" charset="0"/>
                <a:cs typeface="ＭＳ Ｐゴシック" charset="0"/>
              </a:rPr>
              <a:t> (</a:t>
            </a:r>
            <a:r>
              <a:rPr lang="en-US" altLang="zh-CN" sz="3200" dirty="0">
                <a:solidFill>
                  <a:srgbClr val="FFFFFF"/>
                </a:solidFill>
                <a:latin typeface="Arial" charset="0"/>
                <a:ea typeface="ＭＳ Ｐゴシック" charset="0"/>
                <a:cs typeface="ＭＳ Ｐゴシック" charset="0"/>
              </a:rPr>
              <a:t>CNV</a:t>
            </a:r>
            <a:r>
              <a:rPr lang="en-US" sz="3200" dirty="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dirty="0">
                <a:solidFill>
                  <a:srgbClr val="FFFFFF"/>
                </a:solidFill>
                <a:latin typeface="Arial"/>
                <a:cs typeface="Arial"/>
              </a:rPr>
              <a:t>86b-d</a:t>
            </a:r>
          </a:p>
        </p:txBody>
      </p:sp>
    </p:spTree>
    <p:extLst>
      <p:ext uri="{BB962C8B-B14F-4D97-AF65-F5344CB8AC3E}">
        <p14:creationId xmlns:p14="http://schemas.microsoft.com/office/powerpoint/2010/main" val="184925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4154984"/>
          </a:xfrm>
          <a:prstGeom prst="rect">
            <a:avLst/>
          </a:prstGeom>
        </p:spPr>
        <p:txBody>
          <a:bodyPr>
            <a:spAutoFit/>
          </a:bodyPr>
          <a:lstStyle/>
          <a:p>
            <a:pPr eaLnBrk="1" hangingPunct="1">
              <a:defRPr/>
            </a:pPr>
            <a:r>
              <a:rPr lang="zh-CN" altLang="en-US" b="1" dirty="0">
                <a:solidFill>
                  <a:srgbClr val="FFFFFF"/>
                </a:solidFill>
                <a:latin typeface="Arial"/>
                <a:cs typeface="Arial"/>
              </a:rPr>
              <a:t>虽然间隔的概念对二十一世纪的人来说会感到奇怪</a:t>
            </a:r>
            <a:r>
              <a:rPr lang="en-US" b="1" dirty="0">
                <a:solidFill>
                  <a:srgbClr val="FFFFFF"/>
                </a:solidFill>
                <a:latin typeface="Arial"/>
                <a:cs typeface="Arial"/>
              </a:rPr>
              <a:t>,</a:t>
            </a:r>
            <a:r>
              <a:rPr lang="zh-CN" altLang="en-US" b="1" dirty="0">
                <a:solidFill>
                  <a:srgbClr val="FFFFFF"/>
                </a:solidFill>
                <a:latin typeface="Arial"/>
                <a:cs typeface="Arial"/>
              </a:rPr>
              <a:t>但犹太人对这概念并不陌生。</a:t>
            </a:r>
            <a:endParaRPr lang="en-US" b="1" dirty="0">
              <a:solidFill>
                <a:srgbClr val="FFFFFF"/>
              </a:solidFill>
              <a:latin typeface="Arial"/>
              <a:cs typeface="Arial"/>
            </a:endParaRPr>
          </a:p>
          <a:p>
            <a:pPr eaLnBrk="1" hangingPunct="1">
              <a:defRPr/>
            </a:pPr>
            <a:endParaRPr lang="en-US" b="1" dirty="0">
              <a:solidFill>
                <a:srgbClr val="FFFFFF"/>
              </a:solidFill>
              <a:latin typeface="Arial"/>
              <a:cs typeface="Arial"/>
            </a:endParaRPr>
          </a:p>
          <a:p>
            <a:pPr marL="342900" indent="-342900" eaLnBrk="1" hangingPunct="1">
              <a:buFont typeface="Arial"/>
              <a:buChar char="•"/>
              <a:defRPr/>
            </a:pPr>
            <a:r>
              <a:rPr lang="zh-CN" altLang="en-US" b="1" dirty="0">
                <a:solidFill>
                  <a:srgbClr val="FFFFFF"/>
                </a:solidFill>
                <a:latin typeface="Arial"/>
                <a:cs typeface="Arial"/>
              </a:rPr>
              <a:t>例如赛</a:t>
            </a:r>
            <a:r>
              <a:rPr lang="en-US" b="1" dirty="0">
                <a:solidFill>
                  <a:srgbClr val="FFFFFF"/>
                </a:solidFill>
                <a:latin typeface="Arial"/>
                <a:cs typeface="Arial"/>
              </a:rPr>
              <a:t> 61:1-2 </a:t>
            </a:r>
            <a:r>
              <a:rPr lang="zh-CN" altLang="en-US" b="1" dirty="0">
                <a:solidFill>
                  <a:srgbClr val="FFFFFF"/>
                </a:solidFill>
                <a:latin typeface="Arial"/>
                <a:cs typeface="Arial"/>
              </a:rPr>
              <a:t>记录了基督两次降世。耶稣在路</a:t>
            </a:r>
            <a:r>
              <a:rPr lang="en-US" b="1" dirty="0">
                <a:solidFill>
                  <a:srgbClr val="FFFFFF"/>
                </a:solidFill>
                <a:latin typeface="Arial"/>
                <a:cs typeface="Arial"/>
              </a:rPr>
              <a:t> 4:18-19</a:t>
            </a:r>
            <a:r>
              <a:rPr lang="zh-CN" altLang="en-US" b="1" dirty="0">
                <a:solidFill>
                  <a:srgbClr val="FFFFFF"/>
                </a:solidFill>
                <a:latin typeface="Arial"/>
                <a:cs typeface="Arial"/>
              </a:rPr>
              <a:t>引用了这一段经文</a:t>
            </a:r>
            <a:r>
              <a:rPr lang="en-US" b="1" dirty="0">
                <a:solidFill>
                  <a:srgbClr val="FFFFFF"/>
                </a:solidFill>
                <a:latin typeface="Arial"/>
                <a:cs typeface="Arial"/>
              </a:rPr>
              <a:t>, </a:t>
            </a:r>
            <a:r>
              <a:rPr lang="zh-CN" altLang="en-US" b="1" dirty="0">
                <a:solidFill>
                  <a:srgbClr val="FFFFFF"/>
                </a:solidFill>
                <a:latin typeface="Arial"/>
                <a:cs typeface="Arial"/>
              </a:rPr>
              <a:t>证明了两次的降世间隔了很多年。</a:t>
            </a:r>
            <a:endParaRPr lang="en-US" b="1" dirty="0">
              <a:solidFill>
                <a:srgbClr val="FFFFFF"/>
              </a:solidFill>
              <a:latin typeface="Arial"/>
              <a:cs typeface="Arial"/>
            </a:endParaRPr>
          </a:p>
          <a:p>
            <a:pPr eaLnBrk="1" hangingPunct="1">
              <a:defRPr/>
            </a:pPr>
            <a:r>
              <a:rPr lang="en-US" b="1" dirty="0">
                <a:solidFill>
                  <a:srgbClr val="FFFFFF"/>
                </a:solidFill>
                <a:latin typeface="Arial"/>
                <a:cs typeface="Arial"/>
              </a:rPr>
              <a:t> </a:t>
            </a:r>
          </a:p>
          <a:p>
            <a:pPr marL="342900" indent="-342900" eaLnBrk="1" hangingPunct="1">
              <a:buFont typeface="Arial"/>
              <a:buChar char="•"/>
              <a:defRPr/>
            </a:pPr>
            <a:r>
              <a:rPr lang="zh-CN" altLang="en-US" b="1" dirty="0">
                <a:solidFill>
                  <a:srgbClr val="FFFFFF"/>
                </a:solidFill>
                <a:latin typeface="Arial"/>
                <a:cs typeface="Arial"/>
              </a:rPr>
              <a:t>至于犹太人的观念，</a:t>
            </a:r>
            <a:r>
              <a:rPr lang="en-US" b="1" dirty="0">
                <a:solidFill>
                  <a:srgbClr val="FFFFFF"/>
                </a:solidFill>
                <a:latin typeface="Arial"/>
                <a:cs typeface="Arial"/>
              </a:rPr>
              <a:t> Gundry </a:t>
            </a:r>
            <a:r>
              <a:rPr lang="zh-CN" altLang="en-US" b="1" dirty="0">
                <a:solidFill>
                  <a:srgbClr val="FFFFFF"/>
                </a:solidFill>
                <a:latin typeface="Arial"/>
                <a:cs typeface="Arial"/>
              </a:rPr>
              <a:t>观察到</a:t>
            </a:r>
            <a:r>
              <a:rPr lang="en-US" b="1" dirty="0">
                <a:solidFill>
                  <a:srgbClr val="FFFFFF"/>
                </a:solidFill>
                <a:latin typeface="Arial"/>
                <a:cs typeface="Arial"/>
              </a:rPr>
              <a:t>, “</a:t>
            </a:r>
            <a:r>
              <a:rPr lang="zh-CN" altLang="en-US" b="1" dirty="0">
                <a:solidFill>
                  <a:srgbClr val="FFFFFF"/>
                </a:solidFill>
                <a:latin typeface="Arial"/>
                <a:cs typeface="Arial"/>
              </a:rPr>
              <a:t>在第六十九和七十周之间有间隔的可能性，是建立在被公认为旧约的特点，即预言观点上，而其中并不察觉到有如在第一和第二次降世之间那样的间隙</a:t>
            </a:r>
            <a:r>
              <a:rPr lang="en-SG" altLang="zh-CN" b="1" dirty="0">
                <a:solidFill>
                  <a:srgbClr val="FFFFFF"/>
                </a:solidFill>
                <a:latin typeface="Arial"/>
                <a:cs typeface="Arial"/>
              </a:rPr>
              <a:t>”</a:t>
            </a:r>
            <a:r>
              <a:rPr lang="en-US" b="1" dirty="0">
                <a:solidFill>
                  <a:srgbClr val="FFFFFF"/>
                </a:solidFill>
                <a:latin typeface="Arial"/>
                <a:cs typeface="Arial"/>
              </a:rPr>
              <a:t> (Robert H. Gundry, </a:t>
            </a:r>
            <a:r>
              <a:rPr lang="zh-CN" altLang="en-US" b="1" dirty="0">
                <a:solidFill>
                  <a:srgbClr val="FFFFFF"/>
                </a:solidFill>
                <a:latin typeface="Arial"/>
                <a:cs typeface="Arial"/>
              </a:rPr>
              <a:t>教会和试炼</a:t>
            </a:r>
            <a:r>
              <a:rPr lang="en-US" b="1" i="1" dirty="0">
                <a:solidFill>
                  <a:srgbClr val="FFFFFF"/>
                </a:solidFill>
                <a:latin typeface="Arial"/>
                <a:cs typeface="Arial"/>
              </a:rPr>
              <a:t>The Church and the Tribulation</a:t>
            </a:r>
            <a:r>
              <a:rPr lang="en-US" b="1" dirty="0">
                <a:solidFill>
                  <a:srgbClr val="FFFFFF"/>
                </a:solidFill>
                <a:latin typeface="Arial"/>
                <a:cs typeface="Arial"/>
              </a:rPr>
              <a:t>  [Grand Rapids: Zondervan, 1973], 190). </a:t>
            </a:r>
          </a:p>
        </p:txBody>
      </p:sp>
      <p:sp>
        <p:nvSpPr>
          <p:cNvPr id="609284" name="Rectangle 5"/>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09285" name="Rectangle 6"/>
          <p:cNvSpPr>
            <a:spLocks noChangeArrowheads="1"/>
          </p:cNvSpPr>
          <p:nvPr/>
        </p:nvSpPr>
        <p:spPr bwMode="auto">
          <a:xfrm rot="-1077109">
            <a:off x="-171332" y="600226"/>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原因（三）</a:t>
            </a:r>
            <a:endParaRPr lang="en-US" b="1" dirty="0">
              <a:solidFill>
                <a:srgbClr val="FFFFFF"/>
              </a:solidFill>
              <a:latin typeface="Arial" charset="0"/>
              <a:cs typeface="Arial" charset="0"/>
            </a:endParaRPr>
          </a:p>
        </p:txBody>
      </p:sp>
      <p:sp>
        <p:nvSpPr>
          <p:cNvPr id="60928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0928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3108543"/>
          </a:xfrm>
          <a:prstGeom prst="rect">
            <a:avLst/>
          </a:prstGeom>
        </p:spPr>
        <p:txBody>
          <a:bodyPr>
            <a:spAutoFit/>
          </a:bodyPr>
          <a:lstStyle/>
          <a:p>
            <a:pPr eaLnBrk="1" hangingPunct="1">
              <a:defRPr/>
            </a:pPr>
            <a:r>
              <a:rPr lang="zh-CN" altLang="en-US" sz="2800" b="1" dirty="0">
                <a:solidFill>
                  <a:srgbClr val="FFFFFF"/>
                </a:solidFill>
                <a:latin typeface="Arial"/>
                <a:cs typeface="Arial"/>
              </a:rPr>
              <a:t>在但</a:t>
            </a:r>
            <a:r>
              <a:rPr lang="en-US" sz="2800" b="1" dirty="0">
                <a:solidFill>
                  <a:srgbClr val="FFFFFF"/>
                </a:solidFill>
                <a:latin typeface="Arial"/>
                <a:cs typeface="Arial"/>
              </a:rPr>
              <a:t> 9:27 </a:t>
            </a:r>
            <a:r>
              <a:rPr lang="zh-CN" altLang="en-US" sz="2800" b="1" dirty="0">
                <a:solidFill>
                  <a:srgbClr val="FFFFFF"/>
                </a:solidFill>
                <a:latin typeface="Arial"/>
                <a:cs typeface="Arial"/>
              </a:rPr>
              <a:t>里立定盟约的人不可能是耶稣。</a:t>
            </a:r>
            <a:endParaRPr lang="en-US" sz="2800" b="1" dirty="0">
              <a:solidFill>
                <a:srgbClr val="FFFFFF"/>
              </a:solidFill>
              <a:latin typeface="Arial"/>
              <a:cs typeface="Arial"/>
            </a:endParaRPr>
          </a:p>
          <a:p>
            <a:pPr eaLnBrk="1" hangingPunct="1">
              <a:defRPr/>
            </a:pPr>
            <a:endParaRPr lang="en-US" sz="2800" b="1" dirty="0">
              <a:solidFill>
                <a:srgbClr val="FFFFFF"/>
              </a:solidFill>
              <a:latin typeface="Arial"/>
              <a:cs typeface="Arial"/>
            </a:endParaRPr>
          </a:p>
          <a:p>
            <a:pPr marL="342900" indent="-342900" eaLnBrk="1" hangingPunct="1">
              <a:buFont typeface="Arial"/>
              <a:buChar char="•"/>
              <a:defRPr/>
            </a:pPr>
            <a:r>
              <a:rPr lang="zh-CN" altLang="en-US" sz="2800" b="1" dirty="0">
                <a:solidFill>
                  <a:srgbClr val="FFFFFF"/>
                </a:solidFill>
                <a:latin typeface="Arial"/>
                <a:cs typeface="Arial"/>
              </a:rPr>
              <a:t>这一节里的“他”跟上一节的</a:t>
            </a:r>
            <a:r>
              <a:rPr lang="en-US" sz="2800" b="1" dirty="0">
                <a:solidFill>
                  <a:srgbClr val="FFFFFF"/>
                </a:solidFill>
                <a:latin typeface="Arial"/>
                <a:cs typeface="Arial"/>
              </a:rPr>
              <a:t> “</a:t>
            </a:r>
            <a:r>
              <a:rPr lang="zh-CN" altLang="en-US" sz="2800" b="1" dirty="0">
                <a:solidFill>
                  <a:srgbClr val="FFFFFF"/>
                </a:solidFill>
                <a:latin typeface="Arial"/>
                <a:cs typeface="Arial"/>
              </a:rPr>
              <a:t>那将来要来的王子</a:t>
            </a:r>
            <a:r>
              <a:rPr lang="en-US" sz="2800" b="1" dirty="0">
                <a:solidFill>
                  <a:srgbClr val="FFFFFF"/>
                </a:solidFill>
                <a:latin typeface="Arial"/>
                <a:cs typeface="Arial"/>
              </a:rPr>
              <a:t> </a:t>
            </a:r>
            <a:r>
              <a:rPr lang="zh-CN" altLang="en-US" sz="2800" b="1" dirty="0">
                <a:solidFill>
                  <a:srgbClr val="FFFFFF"/>
                </a:solidFill>
                <a:latin typeface="Arial"/>
                <a:cs typeface="Arial"/>
              </a:rPr>
              <a:t>”解释了主后</a:t>
            </a:r>
            <a:r>
              <a:rPr lang="en-US" sz="2800" b="1" dirty="0">
                <a:solidFill>
                  <a:srgbClr val="FFFFFF"/>
                </a:solidFill>
                <a:latin typeface="Arial"/>
                <a:cs typeface="Arial"/>
              </a:rPr>
              <a:t> 70</a:t>
            </a:r>
            <a:r>
              <a:rPr lang="zh-CN" altLang="en-US" sz="2800" b="1" dirty="0">
                <a:solidFill>
                  <a:srgbClr val="FFFFFF"/>
                </a:solidFill>
                <a:latin typeface="Arial"/>
                <a:cs typeface="Arial"/>
              </a:rPr>
              <a:t>年的提多将军的来历</a:t>
            </a:r>
            <a:r>
              <a:rPr lang="en-US" sz="2800" b="1" dirty="0">
                <a:solidFill>
                  <a:srgbClr val="FFFFFF"/>
                </a:solidFill>
                <a:latin typeface="Arial"/>
                <a:cs typeface="Arial"/>
              </a:rPr>
              <a:t> .  </a:t>
            </a:r>
          </a:p>
          <a:p>
            <a:pPr marL="342900" indent="-342900" eaLnBrk="1" hangingPunct="1">
              <a:buFont typeface="Arial"/>
              <a:buChar char="•"/>
              <a:defRPr/>
            </a:pPr>
            <a:endParaRPr lang="en-US" sz="2800" b="1" dirty="0">
              <a:solidFill>
                <a:srgbClr val="FFFFFF"/>
              </a:solidFill>
              <a:latin typeface="Arial"/>
              <a:cs typeface="Arial"/>
            </a:endParaRPr>
          </a:p>
          <a:p>
            <a:pPr marL="342900" indent="-342900" eaLnBrk="1" hangingPunct="1">
              <a:buFont typeface="Arial"/>
              <a:buChar char="•"/>
              <a:defRPr/>
            </a:pPr>
            <a:r>
              <a:rPr lang="zh-CN" altLang="en-US" sz="2800" b="1" dirty="0">
                <a:solidFill>
                  <a:srgbClr val="FFFFFF"/>
                </a:solidFill>
                <a:latin typeface="Arial"/>
                <a:cs typeface="Arial"/>
              </a:rPr>
              <a:t>还有</a:t>
            </a:r>
            <a:r>
              <a:rPr lang="en-US" sz="2800" b="1" dirty="0">
                <a:solidFill>
                  <a:srgbClr val="FFFFFF"/>
                </a:solidFill>
                <a:latin typeface="Arial"/>
                <a:cs typeface="Arial"/>
              </a:rPr>
              <a:t>, </a:t>
            </a:r>
            <a:r>
              <a:rPr lang="zh-CN" altLang="en-US" sz="2800" b="1" dirty="0">
                <a:solidFill>
                  <a:srgbClr val="FFFFFF"/>
                </a:solidFill>
                <a:latin typeface="Arial"/>
                <a:cs typeface="Arial"/>
              </a:rPr>
              <a:t>若基督是那位立定盟约的人</a:t>
            </a:r>
            <a:r>
              <a:rPr lang="en-US" sz="2800" b="1" dirty="0">
                <a:solidFill>
                  <a:srgbClr val="FFFFFF"/>
                </a:solidFill>
                <a:latin typeface="Arial"/>
                <a:cs typeface="Arial"/>
              </a:rPr>
              <a:t>, </a:t>
            </a:r>
            <a:r>
              <a:rPr lang="zh-CN" altLang="en-US" sz="2800" b="1" dirty="0">
                <a:solidFill>
                  <a:srgbClr val="FFFFFF"/>
                </a:solidFill>
                <a:latin typeface="Arial"/>
                <a:cs typeface="Arial"/>
              </a:rPr>
              <a:t>那他立了什么盟约，又毁了什么盟约</a:t>
            </a:r>
            <a:r>
              <a:rPr lang="en-US" sz="2800" b="1" dirty="0">
                <a:solidFill>
                  <a:srgbClr val="FFFFFF"/>
                </a:solidFill>
                <a:latin typeface="Arial"/>
                <a:cs typeface="Arial"/>
              </a:rPr>
              <a:t>?  </a:t>
            </a:r>
            <a:r>
              <a:rPr lang="zh-CN" altLang="en-US" sz="2800" b="1" dirty="0">
                <a:solidFill>
                  <a:srgbClr val="FFFFFF"/>
                </a:solidFill>
                <a:latin typeface="Arial"/>
                <a:cs typeface="Arial"/>
              </a:rPr>
              <a:t>绝对不是新的盟约</a:t>
            </a:r>
            <a:r>
              <a:rPr lang="en-US" sz="2800" b="1" dirty="0">
                <a:solidFill>
                  <a:srgbClr val="FFFFFF"/>
                </a:solidFill>
                <a:latin typeface="Arial"/>
                <a:cs typeface="Arial"/>
              </a:rPr>
              <a:t>!</a:t>
            </a:r>
          </a:p>
        </p:txBody>
      </p:sp>
      <p:sp>
        <p:nvSpPr>
          <p:cNvPr id="611332" name="Rectangle 4"/>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11333" name="Rectangle 5"/>
          <p:cNvSpPr>
            <a:spLocks noChangeArrowheads="1"/>
          </p:cNvSpPr>
          <p:nvPr/>
        </p:nvSpPr>
        <p:spPr bwMode="auto">
          <a:xfrm rot="-1077109">
            <a:off x="-238125" y="543868"/>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a:t>
            </a:r>
            <a:r>
              <a:rPr lang="en-US" b="1" dirty="0">
                <a:solidFill>
                  <a:srgbClr val="FFFFFF"/>
                </a:solidFill>
                <a:latin typeface="Arial" charset="0"/>
                <a:cs typeface="Arial" charset="0"/>
              </a:rPr>
              <a:t>(</a:t>
            </a:r>
            <a:r>
              <a:rPr lang="zh-CN" altLang="en-US" b="1" dirty="0">
                <a:solidFill>
                  <a:srgbClr val="FFFFFF"/>
                </a:solidFill>
                <a:latin typeface="Arial" charset="0"/>
                <a:cs typeface="Arial" charset="0"/>
              </a:rPr>
              <a:t>四</a:t>
            </a:r>
            <a:r>
              <a:rPr lang="en-US" b="1" dirty="0">
                <a:solidFill>
                  <a:srgbClr val="FFFFFF"/>
                </a:solidFill>
                <a:latin typeface="Arial" charset="0"/>
                <a:cs typeface="Arial" charset="0"/>
              </a:rPr>
              <a:t>)</a:t>
            </a:r>
          </a:p>
        </p:txBody>
      </p:sp>
      <p:sp>
        <p:nvSpPr>
          <p:cNvPr id="611334"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1335"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5181600"/>
            <a:ext cx="8229600" cy="1143000"/>
          </a:xfrm>
        </p:spPr>
        <p:txBody>
          <a:bodyPr/>
          <a:lstStyle/>
          <a:p>
            <a:pPr eaLnBrk="1" hangingPunct="1"/>
            <a:r>
              <a:rPr lang="ja-JP" altLang="en-US" sz="5400" b="1">
                <a:solidFill>
                  <a:schemeClr val="bg1"/>
                </a:solidFill>
                <a:effectLst>
                  <a:outerShdw blurRad="38100" dist="38100" dir="2700000" algn="tl">
                    <a:srgbClr val="969696"/>
                  </a:outerShdw>
                </a:effectLst>
                <a:latin typeface="HuaTianKaiTi" pitchFamily="49" charset="-122"/>
                <a:ea typeface="HuaTianKaiTi" pitchFamily="49" charset="-122"/>
              </a:rPr>
              <a:t>殿宇的东部</a:t>
            </a:r>
            <a:endParaRPr lang="en-US" altLang="en-US">
              <a:solidFill>
                <a:schemeClr val="bg1"/>
              </a:solidFill>
            </a:endParaRPr>
          </a:p>
        </p:txBody>
      </p:sp>
      <p:pic>
        <p:nvPicPr>
          <p:cNvPr id="295938"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3269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5" name="Group 2"/>
          <p:cNvGrpSpPr>
            <a:grpSpLocks/>
          </p:cNvGrpSpPr>
          <p:nvPr/>
        </p:nvGrpSpPr>
        <p:grpSpPr bwMode="auto">
          <a:xfrm>
            <a:off x="-1295400" y="-152400"/>
            <a:ext cx="10439400" cy="7543800"/>
            <a:chOff x="-816" y="0"/>
            <a:chExt cx="6576" cy="4752"/>
          </a:xfrm>
        </p:grpSpPr>
        <p:pic>
          <p:nvPicPr>
            <p:cNvPr id="29798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97990"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cs typeface="+mn-cs"/>
              </a:endParaRPr>
            </a:p>
          </p:txBody>
        </p:sp>
        <p:sp>
          <p:nvSpPr>
            <p:cNvPr id="297991"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cs typeface="+mn-cs"/>
              </a:endParaRPr>
            </a:p>
          </p:txBody>
        </p:sp>
      </p:grpSp>
      <p:sp>
        <p:nvSpPr>
          <p:cNvPr id="75782" name="Rectangle 6"/>
          <p:cNvSpPr>
            <a:spLocks noGrp="1" noRot="1" noChangeArrowheads="1"/>
          </p:cNvSpPr>
          <p:nvPr>
            <p:ph type="title" idx="4294967295"/>
          </p:nvPr>
        </p:nvSpPr>
        <p:spPr>
          <a:xfrm>
            <a:off x="4495800" y="-152400"/>
            <a:ext cx="4648200" cy="1066800"/>
          </a:xfrm>
          <a:solidFill>
            <a:srgbClr val="FF0000"/>
          </a:solidFill>
        </p:spPr>
        <p:txBody>
          <a:bodyPr/>
          <a:lstStyle/>
          <a:p>
            <a:pPr eaLnBrk="1" hangingPunct="1">
              <a:defRPr/>
            </a:pPr>
            <a:r>
              <a:rPr lang="ja-JP" altLang="en-US" sz="5400">
                <a:solidFill>
                  <a:schemeClr val="tx1"/>
                </a:solidFill>
                <a:latin typeface="HuaTianKaiTi" charset="0"/>
                <a:ea typeface="HuaTianKaiTi" charset="0"/>
                <a:cs typeface="HuaTianKaiTi" charset="0"/>
              </a:rPr>
              <a:t>安多尼亚城堡</a:t>
            </a:r>
            <a:endParaRPr lang="en-US" sz="5400">
              <a:solidFill>
                <a:schemeClr val="tx1"/>
              </a:solidFill>
              <a:latin typeface="HuaTianKaiTi" charset="0"/>
              <a:ea typeface="HuaTianKaiTi" charset="0"/>
              <a:cs typeface="HuaTianKaiTi" charset="0"/>
            </a:endParaRPr>
          </a:p>
        </p:txBody>
      </p:sp>
      <p:sp>
        <p:nvSpPr>
          <p:cNvPr id="75783" name="Text Box 7"/>
          <p:cNvSpPr txBox="1">
            <a:spLocks noChangeArrowheads="1"/>
          </p:cNvSpPr>
          <p:nvPr/>
        </p:nvSpPr>
        <p:spPr bwMode="auto">
          <a:xfrm>
            <a:off x="4953000" y="5029200"/>
            <a:ext cx="1973263" cy="3968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ja-JP" altLang="en-US" sz="2000" b="1">
                <a:solidFill>
                  <a:srgbClr val="FFFF00"/>
                </a:solidFill>
                <a:effectLst>
                  <a:outerShdw blurRad="38100" dist="38100" dir="2700000" algn="tl">
                    <a:srgbClr val="000000"/>
                  </a:outerShdw>
                </a:effectLst>
                <a:ea typeface="HuaTianKaiTi" charset="0"/>
                <a:cs typeface="HuaTianKaiTi" charset="0"/>
              </a:rPr>
              <a:t>史特鲁替安池塘</a:t>
            </a:r>
            <a:endParaRPr lang="en-US" sz="2000" b="1">
              <a:solidFill>
                <a:srgbClr val="FFFF00"/>
              </a:solidFill>
              <a:effectLst>
                <a:outerShdw blurRad="38100" dist="38100" dir="2700000" algn="tl">
                  <a:srgbClr val="000000"/>
                </a:outerShdw>
              </a:effectLst>
              <a:ea typeface="HuaTianKaiTi" charset="0"/>
              <a:cs typeface="HuaTianKaiTi" charset="0"/>
            </a:endParaRPr>
          </a:p>
        </p:txBody>
      </p:sp>
      <p:sp>
        <p:nvSpPr>
          <p:cNvPr id="297988" name="Line 9"/>
          <p:cNvSpPr>
            <a:spLocks noChangeShapeType="1"/>
          </p:cNvSpPr>
          <p:nvPr/>
        </p:nvSpPr>
        <p:spPr bwMode="auto">
          <a:xfrm flipH="1" flipV="1">
            <a:off x="5029200" y="4953000"/>
            <a:ext cx="304800" cy="152400"/>
          </a:xfrm>
          <a:prstGeom prst="line">
            <a:avLst/>
          </a:prstGeom>
          <a:noFill/>
          <a:ln w="9525">
            <a:solidFill>
              <a:srgbClr val="FF0000"/>
            </a:solidFill>
            <a:round/>
            <a:headEnd/>
            <a:tailEnd type="triangle" w="med" len="lg"/>
          </a:ln>
          <a:extLst>
            <a:ext uri="{909E8E84-426E-40dd-AFC4-6F175D3DCCD1}">
              <a14:hiddenFill xmlns:a14="http://schemas.microsoft.com/office/drawing/2010/main" xmlns="">
                <a:noFill/>
              </a14:hiddenFill>
            </a:ext>
          </a:extLst>
        </p:spPr>
        <p:txBody>
          <a:bodyPr/>
          <a:lstStyle/>
          <a:p>
            <a:endParaRPr lang="en-GB">
              <a:solidFill>
                <a:srgbClr val="FFFFFF"/>
              </a:solidFill>
              <a:latin typeface="Arial" pitchFamily="34" charset="0"/>
              <a:ea typeface="MS PGothic" pitchFamily="34" charset="-128"/>
              <a:cs typeface="+mn-cs"/>
            </a:endParaRPr>
          </a:p>
        </p:txBody>
      </p:sp>
    </p:spTree>
    <p:extLst>
      <p:ext uri="{BB962C8B-B14F-4D97-AF65-F5344CB8AC3E}">
        <p14:creationId xmlns:p14="http://schemas.microsoft.com/office/powerpoint/2010/main" val="128066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041" y="364424"/>
            <a:ext cx="6699940" cy="1603375"/>
          </a:xfrm>
        </p:spPr>
        <p:txBody>
          <a:bodyPr/>
          <a:lstStyle/>
          <a:p>
            <a:r>
              <a:rPr lang="zh-CN" altLang="en-US" sz="4000" b="1" dirty="0"/>
              <a:t>第一印 ：</a:t>
            </a:r>
            <a:r>
              <a:rPr lang="en-US" altLang="zh-CN" sz="4000" b="1" dirty="0"/>
              <a:t> </a:t>
            </a:r>
            <a:r>
              <a:rPr lang="zh-CN" altLang="en-US" sz="4000" b="1" dirty="0"/>
              <a:t>白马骑士描绘的是那敌基督的</a:t>
            </a:r>
            <a:endParaRPr lang="en-US" sz="4000" b="1" dirty="0"/>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sp>
        <p:nvSpPr>
          <p:cNvPr id="5" name="Title 1"/>
          <p:cNvSpPr txBox="1">
            <a:spLocks/>
          </p:cNvSpPr>
          <p:nvPr/>
        </p:nvSpPr>
        <p:spPr bwMode="auto">
          <a:xfrm>
            <a:off x="2584174" y="1895337"/>
            <a:ext cx="6361044" cy="4189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571500" indent="-571500" algn="l">
              <a:buFont typeface="+mj-lt"/>
              <a:buAutoNum type="romanLcPeriod"/>
            </a:pPr>
            <a:r>
              <a:rPr lang="zh-CN" altLang="en-US" sz="3200" b="1" dirty="0">
                <a:solidFill>
                  <a:srgbClr val="E3EBF1"/>
                </a:solidFill>
              </a:rPr>
              <a:t>不同于那羔羊</a:t>
            </a:r>
            <a:endParaRPr lang="en-US" sz="3200" b="1" dirty="0">
              <a:solidFill>
                <a:srgbClr val="E3EBF1"/>
              </a:solidFill>
            </a:endParaRPr>
          </a:p>
          <a:p>
            <a:pPr marL="571500" indent="-571500" algn="l">
              <a:buFont typeface="+mj-lt"/>
              <a:buAutoNum type="romanLcPeriod"/>
            </a:pPr>
            <a:endParaRPr lang="en-US" sz="3200" b="1" dirty="0">
              <a:solidFill>
                <a:srgbClr val="E3EBF1"/>
              </a:solidFill>
            </a:endParaRPr>
          </a:p>
          <a:p>
            <a:pPr marL="571500" indent="-571500" algn="l">
              <a:buFont typeface="+mj-lt"/>
              <a:buAutoNum type="romanLcPeriod"/>
            </a:pPr>
            <a:r>
              <a:rPr lang="en-US" sz="3200" b="1" dirty="0">
                <a:solidFill>
                  <a:srgbClr val="E3EBF1"/>
                </a:solidFill>
              </a:rPr>
              <a:t>“</a:t>
            </a:r>
            <a:r>
              <a:rPr lang="zh-CN" altLang="en-US" sz="3200" b="1" dirty="0">
                <a:solidFill>
                  <a:srgbClr val="E3EBF1"/>
                </a:solidFill>
              </a:rPr>
              <a:t>白</a:t>
            </a:r>
            <a:r>
              <a:rPr lang="en-US" sz="3200" b="1" dirty="0">
                <a:solidFill>
                  <a:srgbClr val="E3EBF1"/>
                </a:solidFill>
              </a:rPr>
              <a:t>” </a:t>
            </a:r>
            <a:r>
              <a:rPr lang="zh-CN" altLang="en-US" sz="3200" b="1" dirty="0">
                <a:solidFill>
                  <a:srgbClr val="E3EBF1"/>
                </a:solidFill>
              </a:rPr>
              <a:t>也指邪恶</a:t>
            </a:r>
            <a:endParaRPr lang="en-US" sz="3200" b="1" dirty="0">
              <a:solidFill>
                <a:srgbClr val="E3EBF1"/>
              </a:solidFill>
            </a:endParaRPr>
          </a:p>
          <a:p>
            <a:pPr marL="571500" indent="-571500" algn="l">
              <a:buFont typeface="+mj-lt"/>
              <a:buAutoNum type="romanLcPeriod"/>
            </a:pPr>
            <a:endParaRPr lang="en-US" sz="3200" b="1" dirty="0">
              <a:solidFill>
                <a:srgbClr val="E3EBF1"/>
              </a:solidFill>
            </a:endParaRPr>
          </a:p>
          <a:p>
            <a:pPr marL="571500" indent="-571500" algn="l">
              <a:buFont typeface="+mj-lt"/>
              <a:buAutoNum type="romanLcPeriod"/>
            </a:pPr>
            <a:r>
              <a:rPr lang="zh-CN" altLang="en-US" sz="3200" b="1" dirty="0">
                <a:solidFill>
                  <a:srgbClr val="E3EBF1"/>
                </a:solidFill>
              </a:rPr>
              <a:t>与基督有许多不同点</a:t>
            </a:r>
            <a:r>
              <a:rPr lang="en-US" sz="3200" b="1" dirty="0">
                <a:solidFill>
                  <a:srgbClr val="E3EBF1"/>
                </a:solidFill>
              </a:rPr>
              <a:t> </a:t>
            </a:r>
          </a:p>
          <a:p>
            <a:pPr algn="l"/>
            <a:r>
              <a:rPr lang="en-US" altLang="zh-CN" sz="3200" b="1" dirty="0">
                <a:solidFill>
                  <a:srgbClr val="E3EBF1"/>
                </a:solidFill>
              </a:rPr>
              <a:t>     </a:t>
            </a:r>
            <a:r>
              <a:rPr lang="zh-CN" altLang="en-US" sz="3200" b="1" dirty="0">
                <a:solidFill>
                  <a:srgbClr val="E3EBF1"/>
                </a:solidFill>
              </a:rPr>
              <a:t>（启</a:t>
            </a:r>
            <a:r>
              <a:rPr lang="en-US" sz="3200" b="1" dirty="0">
                <a:solidFill>
                  <a:srgbClr val="E3EBF1"/>
                </a:solidFill>
              </a:rPr>
              <a:t>19:11-16</a:t>
            </a:r>
            <a:r>
              <a:rPr lang="zh-CN" altLang="en-US" sz="3200" b="1" dirty="0">
                <a:solidFill>
                  <a:srgbClr val="E3EBF1"/>
                </a:solidFill>
              </a:rPr>
              <a:t>）</a:t>
            </a:r>
            <a:endParaRPr lang="en-US" sz="3200" b="1" dirty="0">
              <a:solidFill>
                <a:srgbClr val="E3EBF1"/>
              </a:solidFill>
            </a:endParaRPr>
          </a:p>
        </p:txBody>
      </p:sp>
      <p:pic>
        <p:nvPicPr>
          <p:cNvPr id="6" name="Picture 5" descr="Rev 6 horseman.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58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3" name="Group 2"/>
          <p:cNvGrpSpPr>
            <a:grpSpLocks/>
          </p:cNvGrpSpPr>
          <p:nvPr/>
        </p:nvGrpSpPr>
        <p:grpSpPr bwMode="auto">
          <a:xfrm>
            <a:off x="-152400" y="0"/>
            <a:ext cx="9372600" cy="7543800"/>
            <a:chOff x="432" y="-192"/>
            <a:chExt cx="5904" cy="4752"/>
          </a:xfrm>
        </p:grpSpPr>
        <p:pic>
          <p:nvPicPr>
            <p:cNvPr id="300035" name="Picture 3" descr="Siege Lef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0036" name="Picture 4" descr="Siege Righ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533400" y="4495800"/>
            <a:ext cx="6172200" cy="2362200"/>
          </a:xfrm>
          <a:effectLst>
            <a:outerShdw blurRad="63500" dist="38099" dir="2700000" algn="ctr" rotWithShape="0">
              <a:schemeClr val="hlink">
                <a:alpha val="74997"/>
              </a:schemeClr>
            </a:outerShdw>
          </a:effectLst>
        </p:spPr>
        <p:txBody>
          <a:bodyPr/>
          <a:lstStyle/>
          <a:p>
            <a:pPr eaLnBrk="1" hangingPunct="1">
              <a:defRPr/>
            </a:pPr>
            <a:r>
              <a:rPr lang="ja-JP" altLang="en-US" sz="5400">
                <a:solidFill>
                  <a:srgbClr val="FC2508"/>
                </a:solidFill>
                <a:latin typeface="HuaTianKaiTi" charset="0"/>
                <a:ea typeface="HuaTianKaiTi" charset="0"/>
                <a:cs typeface="HuaTianKaiTi" charset="0"/>
              </a:rPr>
              <a:t>安多尼亚城堡</a:t>
            </a:r>
            <a:br>
              <a:rPr lang="en-US" altLang="ja-JP" sz="5400">
                <a:solidFill>
                  <a:schemeClr val="tx1"/>
                </a:solidFill>
                <a:latin typeface="HuaTianKaiTi" charset="0"/>
                <a:ea typeface="HuaTianKaiTi" charset="0"/>
                <a:cs typeface="HuaTianKaiTi" charset="0"/>
              </a:rPr>
            </a:br>
            <a:r>
              <a:rPr lang="ja-JP" altLang="en-US" sz="5400">
                <a:solidFill>
                  <a:srgbClr val="663300"/>
                </a:solidFill>
                <a:latin typeface="HuaTianKaiTi" charset="0"/>
                <a:ea typeface="HuaTianKaiTi" charset="0"/>
                <a:cs typeface="HuaTianKaiTi" charset="0"/>
              </a:rPr>
              <a:t>被摧毁，夷为平地</a:t>
            </a:r>
            <a:endParaRPr lang="en-US" sz="5400">
              <a:solidFill>
                <a:srgbClr val="663300"/>
              </a:solidFill>
              <a:latin typeface="HuaTianKaiTi" charset="0"/>
              <a:ea typeface="HuaTianKaiTi" charset="0"/>
              <a:cs typeface="HuaTianKaiTi" charset="0"/>
            </a:endParaRPr>
          </a:p>
        </p:txBody>
      </p:sp>
    </p:spTree>
    <p:extLst>
      <p:ext uri="{BB962C8B-B14F-4D97-AF65-F5344CB8AC3E}">
        <p14:creationId xmlns:p14="http://schemas.microsoft.com/office/powerpoint/2010/main" val="3401602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685800" y="78495"/>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619523" name="Rectangle 3"/>
          <p:cNvSpPr>
            <a:spLocks noChangeArrowheads="1"/>
          </p:cNvSpPr>
          <p:nvPr/>
        </p:nvSpPr>
        <p:spPr bwMode="auto">
          <a:xfrm>
            <a:off x="323850" y="1196975"/>
            <a:ext cx="87122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eaLnBrk="1" hangingPunct="1">
              <a:buFont typeface="Arial" charset="0"/>
              <a:buChar char="•"/>
            </a:pPr>
            <a:r>
              <a:rPr lang="zh-CN" altLang="en-US" sz="3200" b="1" dirty="0">
                <a:solidFill>
                  <a:srgbClr val="FFFFFF"/>
                </a:solidFill>
                <a:latin typeface="Arial" charset="0"/>
                <a:cs typeface="Arial" charset="0"/>
              </a:rPr>
              <a:t>既然耶稣的死并</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没有</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终止献祭和供物</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但</a:t>
            </a:r>
            <a:r>
              <a:rPr lang="en-US" sz="3200" b="1" dirty="0">
                <a:solidFill>
                  <a:srgbClr val="FFFFFF"/>
                </a:solidFill>
                <a:latin typeface="Arial" charset="0"/>
                <a:cs typeface="Arial" charset="0"/>
              </a:rPr>
              <a:t>9:27), </a:t>
            </a:r>
            <a:r>
              <a:rPr lang="zh-CN" altLang="en-US" sz="3200" b="1" dirty="0">
                <a:solidFill>
                  <a:srgbClr val="FFFFFF"/>
                </a:solidFill>
                <a:latin typeface="Arial" charset="0"/>
                <a:cs typeface="Arial" charset="0"/>
              </a:rPr>
              <a:t>第六十九周</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和第七十</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周间肯定有间隔。</a:t>
            </a:r>
            <a:endParaRPr lang="en-US" sz="3200" b="1" dirty="0">
              <a:solidFill>
                <a:srgbClr val="FFFFFF"/>
              </a:solidFill>
              <a:latin typeface="Arial" charset="0"/>
              <a:cs typeface="Arial" charset="0"/>
            </a:endParaRPr>
          </a:p>
          <a:p>
            <a:pPr marL="457200" indent="-457200" eaLnBrk="1" hangingPunct="1">
              <a:buFont typeface="Arial" charset="0"/>
              <a:buChar char="•"/>
            </a:pPr>
            <a:endParaRPr lang="en-US" sz="3200" b="1" dirty="0">
              <a:solidFill>
                <a:srgbClr val="FFFFFF"/>
              </a:solidFill>
              <a:latin typeface="Arial" charset="0"/>
              <a:cs typeface="Arial" charset="0"/>
            </a:endParaRPr>
          </a:p>
          <a:p>
            <a:pPr marL="457200" indent="-457200" eaLnBrk="1" hangingPunct="1">
              <a:buFont typeface="Arial" charset="0"/>
              <a:buChar char="•"/>
            </a:pPr>
            <a:endParaRPr lang="en-US" sz="3200" b="1" dirty="0">
              <a:solidFill>
                <a:srgbClr val="FFFFFF"/>
              </a:solidFill>
              <a:latin typeface="Arial" charset="0"/>
              <a:cs typeface="Arial" charset="0"/>
            </a:endParaRPr>
          </a:p>
          <a:p>
            <a:pPr marL="457200" indent="-457200" eaLnBrk="1" hangingPunct="1">
              <a:buFont typeface="Arial" charset="0"/>
              <a:buChar char="•"/>
            </a:pPr>
            <a:r>
              <a:rPr lang="zh-CN" altLang="en-US" sz="3200" b="1" dirty="0">
                <a:solidFill>
                  <a:srgbClr val="FFFFFF"/>
                </a:solidFill>
                <a:latin typeface="Arial" charset="0"/>
                <a:cs typeface="Arial" charset="0"/>
              </a:rPr>
              <a:t>犹太人继续</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献祭和供物，直到上帝在主后</a:t>
            </a:r>
            <a:r>
              <a:rPr lang="en-US" sz="3200" b="1" dirty="0">
                <a:solidFill>
                  <a:srgbClr val="FFFFFF"/>
                </a:solidFill>
                <a:latin typeface="Arial" charset="0"/>
                <a:cs typeface="Arial" charset="0"/>
              </a:rPr>
              <a:t>70</a:t>
            </a:r>
            <a:r>
              <a:rPr lang="zh-CN" altLang="en-US" sz="3200" b="1" dirty="0">
                <a:solidFill>
                  <a:srgbClr val="FFFFFF"/>
                </a:solidFill>
                <a:latin typeface="Arial" charset="0"/>
                <a:cs typeface="Arial" charset="0"/>
              </a:rPr>
              <a:t>年，通过提多将军拆毁</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圣殿，来终止他们可恶</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行为。</a:t>
            </a:r>
            <a:endParaRPr lang="en-US" sz="3200" b="1" dirty="0">
              <a:solidFill>
                <a:srgbClr val="FFFFFF"/>
              </a:solidFill>
              <a:latin typeface="Arial" charset="0"/>
              <a:cs typeface="Arial" charset="0"/>
            </a:endParaRPr>
          </a:p>
        </p:txBody>
      </p:sp>
      <p:sp>
        <p:nvSpPr>
          <p:cNvPr id="619524" name="Rectangle 4"/>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19525" name="Rectangle 5"/>
          <p:cNvSpPr>
            <a:spLocks noChangeArrowheads="1"/>
          </p:cNvSpPr>
          <p:nvPr/>
        </p:nvSpPr>
        <p:spPr bwMode="auto">
          <a:xfrm rot="-1077109">
            <a:off x="-238125" y="543868"/>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a:t>
            </a:r>
            <a:r>
              <a:rPr lang="en-US" b="1" dirty="0">
                <a:solidFill>
                  <a:srgbClr val="FFFFFF"/>
                </a:solidFill>
                <a:latin typeface="Arial" charset="0"/>
                <a:cs typeface="Arial" charset="0"/>
              </a:rPr>
              <a:t>(</a:t>
            </a:r>
            <a:r>
              <a:rPr lang="zh-CN" altLang="en-US" b="1" dirty="0">
                <a:solidFill>
                  <a:srgbClr val="FFFFFF"/>
                </a:solidFill>
                <a:latin typeface="Arial" charset="0"/>
                <a:cs typeface="Arial" charset="0"/>
              </a:rPr>
              <a:t>五</a:t>
            </a:r>
            <a:r>
              <a:rPr lang="en-US" b="1" dirty="0">
                <a:solidFill>
                  <a:srgbClr val="FFFFFF"/>
                </a:solidFill>
                <a:latin typeface="Arial" charset="0"/>
                <a:cs typeface="Arial" charset="0"/>
              </a:rPr>
              <a:t>)</a:t>
            </a:r>
          </a:p>
        </p:txBody>
      </p:sp>
      <p:sp>
        <p:nvSpPr>
          <p:cNvPr id="619526"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19527"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0" name="Title 1"/>
          <p:cNvSpPr>
            <a:spLocks noGrp="1"/>
          </p:cNvSpPr>
          <p:nvPr>
            <p:ph type="title"/>
          </p:nvPr>
        </p:nvSpPr>
        <p:spPr>
          <a:xfrm>
            <a:off x="-36513" y="-26988"/>
            <a:ext cx="9180513" cy="647701"/>
          </a:xfrm>
        </p:spPr>
        <p:txBody>
          <a:bodyPr/>
          <a:lstStyle/>
          <a:p>
            <a:r>
              <a:rPr lang="zh-CN" altLang="en-US" sz="3600" b="1" dirty="0">
                <a:solidFill>
                  <a:srgbClr val="FFFFFF"/>
                </a:solidFill>
                <a:latin typeface="Arial" charset="0"/>
                <a:ea typeface="ＭＳ Ｐゴシック" charset="0"/>
              </a:rPr>
              <a:t>圣殿的会幕</a:t>
            </a:r>
            <a:endParaRPr lang="en-US" sz="3600" b="1" dirty="0">
              <a:solidFill>
                <a:srgbClr val="FFFFFF"/>
              </a:solidFill>
              <a:latin typeface="Arial"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595" name="Title 1"/>
          <p:cNvSpPr txBox="1">
            <a:spLocks/>
          </p:cNvSpPr>
          <p:nvPr/>
        </p:nvSpPr>
        <p:spPr bwMode="auto">
          <a:xfrm>
            <a:off x="2222" y="6221828"/>
            <a:ext cx="91805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dirty="0">
                <a:solidFill>
                  <a:srgbClr val="FFFFFF"/>
                </a:solidFill>
                <a:latin typeface="Arial" charset="0"/>
                <a:cs typeface="Arial" charset="0"/>
              </a:rPr>
              <a:t>幔子大概在主后</a:t>
            </a:r>
            <a:r>
              <a:rPr lang="en-US" sz="2800" b="1" dirty="0">
                <a:solidFill>
                  <a:srgbClr val="FFFFFF"/>
                </a:solidFill>
                <a:latin typeface="Arial" charset="0"/>
                <a:cs typeface="Arial" charset="0"/>
              </a:rPr>
              <a:t> 33-70</a:t>
            </a:r>
            <a:r>
              <a:rPr lang="zh-CN" altLang="en-US" sz="2800" b="1" dirty="0">
                <a:solidFill>
                  <a:srgbClr val="FFFFFF"/>
                </a:solidFill>
                <a:latin typeface="Arial" charset="0"/>
                <a:cs typeface="Arial" charset="0"/>
              </a:rPr>
              <a:t>修逢好</a:t>
            </a:r>
            <a:endParaRPr lang="en-US" sz="2800" b="1" dirty="0">
              <a:solidFill>
                <a:srgbClr val="FFFFFF"/>
              </a:solidFill>
              <a:latin typeface="Arial" charset="0"/>
              <a:cs typeface="Arial" charset="0"/>
            </a:endParaRPr>
          </a:p>
        </p:txBody>
      </p:sp>
      <p:sp>
        <p:nvSpPr>
          <p:cNvPr id="622593" name="Title 1"/>
          <p:cNvSpPr>
            <a:spLocks noGrp="1"/>
          </p:cNvSpPr>
          <p:nvPr>
            <p:ph type="title"/>
          </p:nvPr>
        </p:nvSpPr>
        <p:spPr>
          <a:xfrm>
            <a:off x="-36513" y="117474"/>
            <a:ext cx="8856985" cy="1439318"/>
          </a:xfrm>
        </p:spPr>
        <p:txBody>
          <a:bodyPr/>
          <a:lstStyle/>
          <a:p>
            <a:r>
              <a:rPr lang="zh-CN" altLang="en-US" sz="3600" b="1" dirty="0">
                <a:solidFill>
                  <a:srgbClr val="FFFFFF"/>
                </a:solidFill>
                <a:latin typeface="Arial" charset="0"/>
                <a:ea typeface="ＭＳ Ｐゴシック" charset="0"/>
              </a:rPr>
              <a:t>圣所里的幔子从上到下裂成两半</a:t>
            </a:r>
            <a:r>
              <a:rPr lang="en-US" sz="3600" b="1" dirty="0">
                <a:solidFill>
                  <a:srgbClr val="FFFFFF"/>
                </a:solidFill>
                <a:latin typeface="Arial" charset="0"/>
                <a:ea typeface="ＭＳ Ｐゴシック" charset="0"/>
              </a:rPr>
              <a:t> </a:t>
            </a:r>
            <a:br>
              <a:rPr lang="en-US" sz="3600" b="1" dirty="0">
                <a:solidFill>
                  <a:srgbClr val="FFFFFF"/>
                </a:solidFill>
                <a:latin typeface="Arial" charset="0"/>
                <a:ea typeface="ＭＳ Ｐゴシック" charset="0"/>
              </a:rPr>
            </a:b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太</a:t>
            </a:r>
            <a:r>
              <a:rPr lang="en-US" sz="3600" b="1" dirty="0">
                <a:solidFill>
                  <a:srgbClr val="FFFFFF"/>
                </a:solidFill>
                <a:latin typeface="Arial" charset="0"/>
                <a:ea typeface="ＭＳ Ｐゴシック" charset="0"/>
              </a:rPr>
              <a:t> 27:51)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685800" y="44450"/>
            <a:ext cx="7772400" cy="1143000"/>
          </a:xfrm>
          <a:gradFill rotWithShape="1">
            <a:gsLst>
              <a:gs pos="0">
                <a:srgbClr val="FF0000"/>
              </a:gs>
              <a:gs pos="100000">
                <a:srgbClr val="000000"/>
              </a:gs>
            </a:gsLst>
            <a:path path="rect">
              <a:fillToRect l="50000" t="50000" r="50000" b="50000"/>
            </a:path>
          </a:gradFill>
        </p:spPr>
        <p:txBody>
          <a:bodyPr/>
          <a:lstStyle/>
          <a:p>
            <a:pPr eaLnBrk="1" hangingPunct="1"/>
            <a:r>
              <a:rPr lang="zh-CN" altLang="en-US" sz="5400" dirty="0">
                <a:solidFill>
                  <a:srgbClr val="FFFFFF"/>
                </a:solidFill>
                <a:effectLst/>
                <a:latin typeface="Arial" charset="0"/>
                <a:ea typeface="ＭＳ Ｐゴシック" charset="0"/>
                <a:cs typeface="ＭＳ Ｐゴシック" charset="0"/>
              </a:rPr>
              <a:t>为何有间隔</a:t>
            </a:r>
            <a:r>
              <a:rPr lang="en-US" sz="5400" dirty="0">
                <a:solidFill>
                  <a:srgbClr val="FFFFFF"/>
                </a:solidFill>
                <a:effectLst/>
                <a:latin typeface="Arial" charset="0"/>
                <a:ea typeface="ＭＳ Ｐゴシック" charset="0"/>
                <a:cs typeface="ＭＳ Ｐゴシック" charset="0"/>
              </a:rPr>
              <a:t>?</a:t>
            </a:r>
          </a:p>
        </p:txBody>
      </p:sp>
      <p:sp>
        <p:nvSpPr>
          <p:cNvPr id="3" name="Title 1"/>
          <p:cNvSpPr txBox="1">
            <a:spLocks/>
          </p:cNvSpPr>
          <p:nvPr/>
        </p:nvSpPr>
        <p:spPr bwMode="auto">
          <a:xfrm>
            <a:off x="611188" y="2060575"/>
            <a:ext cx="77724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endParaRPr lang="en-US">
              <a:solidFill>
                <a:srgbClr val="FFFFFF"/>
              </a:solidFill>
            </a:endParaRPr>
          </a:p>
        </p:txBody>
      </p:sp>
      <p:sp>
        <p:nvSpPr>
          <p:cNvPr id="4" name="Rectangle 3"/>
          <p:cNvSpPr/>
          <p:nvPr/>
        </p:nvSpPr>
        <p:spPr>
          <a:xfrm>
            <a:off x="323850" y="1196975"/>
            <a:ext cx="8712200" cy="4031873"/>
          </a:xfrm>
          <a:prstGeom prst="rect">
            <a:avLst/>
          </a:prstGeom>
        </p:spPr>
        <p:txBody>
          <a:bodyPr>
            <a:spAutoFit/>
          </a:bodyPr>
          <a:lstStyle/>
          <a:p>
            <a:pPr eaLnBrk="1" hangingPunct="1">
              <a:defRPr/>
            </a:pPr>
            <a:r>
              <a:rPr lang="zh-CN" altLang="en-US" sz="3200" b="1" dirty="0">
                <a:solidFill>
                  <a:srgbClr val="FFFFFF"/>
                </a:solidFill>
                <a:latin typeface="Arial"/>
                <a:cs typeface="Arial"/>
              </a:rPr>
              <a:t>平行做对比的预言也有间隔</a:t>
            </a:r>
            <a:r>
              <a:rPr lang="en-US" sz="3200" b="1" dirty="0">
                <a:solidFill>
                  <a:srgbClr val="FFFFFF"/>
                </a:solidFill>
                <a:latin typeface="Arial"/>
                <a:cs typeface="Arial"/>
              </a:rPr>
              <a:t> :</a:t>
            </a:r>
          </a:p>
          <a:p>
            <a:pPr marL="514350" indent="-514350" eaLnBrk="1" hangingPunct="1">
              <a:buFontTx/>
              <a:buAutoNum type="arabicParenBoth"/>
              <a:defRPr/>
            </a:pPr>
            <a:r>
              <a:rPr lang="zh-CN" altLang="en-US" sz="3200" b="1" dirty="0">
                <a:solidFill>
                  <a:srgbClr val="FFFFFF"/>
                </a:solidFill>
                <a:latin typeface="Arial"/>
                <a:cs typeface="Arial"/>
              </a:rPr>
              <a:t>耶稣</a:t>
            </a:r>
            <a:r>
              <a:rPr lang="en-US" sz="3200" b="1" dirty="0">
                <a:solidFill>
                  <a:srgbClr val="FFFFFF"/>
                </a:solidFill>
                <a:latin typeface="Arial"/>
                <a:cs typeface="Arial"/>
              </a:rPr>
              <a:t> </a:t>
            </a:r>
            <a:r>
              <a:rPr lang="zh-CN" altLang="en-US" sz="3200" b="1" dirty="0">
                <a:solidFill>
                  <a:srgbClr val="FFFFFF"/>
                </a:solidFill>
                <a:latin typeface="Arial"/>
                <a:cs typeface="Arial"/>
              </a:rPr>
              <a:t>在太</a:t>
            </a:r>
            <a:r>
              <a:rPr lang="en-US" sz="3200" b="1" dirty="0">
                <a:solidFill>
                  <a:srgbClr val="FFFFFF"/>
                </a:solidFill>
                <a:latin typeface="Arial"/>
                <a:cs typeface="Arial"/>
              </a:rPr>
              <a:t> 24:15</a:t>
            </a:r>
            <a:r>
              <a:rPr lang="zh-CN" altLang="en-US" sz="3200" b="1" dirty="0">
                <a:solidFill>
                  <a:srgbClr val="FFFFFF"/>
                </a:solidFill>
                <a:latin typeface="Arial"/>
                <a:cs typeface="Arial"/>
              </a:rPr>
              <a:t>里提到“那造成荒凉的可憎者”必发生在他结束地上的事工，回到天国之后。</a:t>
            </a:r>
            <a:endParaRPr lang="en-US" sz="3200" b="1" dirty="0">
              <a:solidFill>
                <a:srgbClr val="FFFFFF"/>
              </a:solidFill>
              <a:latin typeface="Arial"/>
              <a:cs typeface="Arial"/>
            </a:endParaRPr>
          </a:p>
          <a:p>
            <a:pPr marL="514350" indent="-514350" eaLnBrk="1" hangingPunct="1">
              <a:buFontTx/>
              <a:buAutoNum type="arabicParenBoth"/>
              <a:defRPr/>
            </a:pPr>
            <a:r>
              <a:rPr lang="en-US" sz="3200" b="1" dirty="0">
                <a:solidFill>
                  <a:srgbClr val="FFFFFF"/>
                </a:solidFill>
                <a:latin typeface="Arial"/>
                <a:cs typeface="Arial"/>
              </a:rPr>
              <a:t> </a:t>
            </a:r>
            <a:r>
              <a:rPr lang="zh-CN" altLang="en-US" sz="3200" b="1" dirty="0">
                <a:solidFill>
                  <a:srgbClr val="FFFFFF"/>
                </a:solidFill>
                <a:latin typeface="Arial"/>
                <a:cs typeface="Arial"/>
              </a:rPr>
              <a:t>但</a:t>
            </a:r>
            <a:r>
              <a:rPr lang="en-US" sz="3200" b="1" dirty="0">
                <a:solidFill>
                  <a:srgbClr val="FFFFFF"/>
                </a:solidFill>
                <a:latin typeface="Arial"/>
                <a:cs typeface="Arial"/>
              </a:rPr>
              <a:t> 9:27 </a:t>
            </a:r>
            <a:r>
              <a:rPr lang="zh-CN" altLang="en-US" sz="3200" b="1" dirty="0">
                <a:solidFill>
                  <a:srgbClr val="FFFFFF"/>
                </a:solidFill>
                <a:latin typeface="Arial"/>
                <a:cs typeface="Arial"/>
              </a:rPr>
              <a:t>里的恶人和但</a:t>
            </a:r>
            <a:r>
              <a:rPr lang="en-US" sz="3200" b="1" dirty="0">
                <a:solidFill>
                  <a:srgbClr val="FFFFFF"/>
                </a:solidFill>
                <a:latin typeface="Arial"/>
                <a:cs typeface="Arial"/>
              </a:rPr>
              <a:t> 7:25; </a:t>
            </a:r>
            <a:r>
              <a:rPr lang="zh-CN" altLang="en-US" sz="3200" b="1" dirty="0">
                <a:solidFill>
                  <a:srgbClr val="FFFFFF"/>
                </a:solidFill>
                <a:latin typeface="Arial"/>
                <a:cs typeface="Arial"/>
              </a:rPr>
              <a:t>启</a:t>
            </a:r>
            <a:r>
              <a:rPr lang="en-US" sz="3200" b="1" dirty="0">
                <a:solidFill>
                  <a:srgbClr val="FFFFFF"/>
                </a:solidFill>
                <a:latin typeface="Arial"/>
                <a:cs typeface="Arial"/>
              </a:rPr>
              <a:t> 12, 13, 19</a:t>
            </a:r>
            <a:r>
              <a:rPr lang="zh-CN" altLang="en-US" sz="3200" b="1" dirty="0">
                <a:solidFill>
                  <a:srgbClr val="FFFFFF"/>
                </a:solidFill>
                <a:latin typeface="Arial"/>
                <a:cs typeface="Arial"/>
              </a:rPr>
              <a:t>里的那预言恶人有着明显的相似。</a:t>
            </a:r>
            <a:endParaRPr lang="en-US" sz="3200" b="1" dirty="0">
              <a:solidFill>
                <a:srgbClr val="FFFFFF"/>
              </a:solidFill>
              <a:latin typeface="Arial"/>
              <a:cs typeface="Arial"/>
            </a:endParaRPr>
          </a:p>
          <a:p>
            <a:pPr marL="514350" indent="-514350" eaLnBrk="1" hangingPunct="1">
              <a:buFontTx/>
              <a:buAutoNum type="arabicParenBoth"/>
              <a:defRPr/>
            </a:pPr>
            <a:r>
              <a:rPr lang="zh-CN" altLang="en-US" sz="3200" b="1" dirty="0">
                <a:solidFill>
                  <a:srgbClr val="FFFFFF"/>
                </a:solidFill>
                <a:latin typeface="Arial"/>
                <a:cs typeface="Arial"/>
              </a:rPr>
              <a:t>第七十周后半部所发生的事件</a:t>
            </a:r>
            <a:r>
              <a:rPr lang="en-US" sz="3200" b="1" dirty="0">
                <a:solidFill>
                  <a:srgbClr val="FFFFFF"/>
                </a:solidFill>
                <a:latin typeface="Arial"/>
                <a:cs typeface="Arial"/>
              </a:rPr>
              <a:t> (</a:t>
            </a:r>
            <a:r>
              <a:rPr lang="zh-CN" altLang="en-US" sz="3200" b="1" dirty="0">
                <a:solidFill>
                  <a:srgbClr val="FFFFFF"/>
                </a:solidFill>
                <a:latin typeface="Arial"/>
                <a:cs typeface="Arial"/>
              </a:rPr>
              <a:t>但</a:t>
            </a:r>
            <a:r>
              <a:rPr lang="en-US" sz="3200" b="1" dirty="0">
                <a:solidFill>
                  <a:srgbClr val="FFFFFF"/>
                </a:solidFill>
                <a:latin typeface="Arial"/>
                <a:cs typeface="Arial"/>
              </a:rPr>
              <a:t> 9:27b) </a:t>
            </a:r>
            <a:r>
              <a:rPr lang="zh-CN" altLang="en-US" sz="3200" b="1" dirty="0">
                <a:solidFill>
                  <a:srgbClr val="FFFFFF"/>
                </a:solidFill>
                <a:latin typeface="Arial"/>
                <a:cs typeface="Arial"/>
              </a:rPr>
              <a:t>和那些在大灾难后期的事件有关联</a:t>
            </a:r>
            <a:r>
              <a:rPr lang="en-US" sz="3200" b="1" dirty="0">
                <a:solidFill>
                  <a:srgbClr val="FFFFFF"/>
                </a:solidFill>
                <a:latin typeface="Arial"/>
                <a:cs typeface="Arial"/>
              </a:rPr>
              <a:t> </a:t>
            </a:r>
            <a:r>
              <a:rPr lang="zh-CN" altLang="en-US" sz="3200" b="1" dirty="0">
                <a:solidFill>
                  <a:srgbClr val="FFFFFF"/>
                </a:solidFill>
                <a:latin typeface="Arial"/>
                <a:cs typeface="Arial"/>
              </a:rPr>
              <a:t>（启</a:t>
            </a:r>
            <a:r>
              <a:rPr lang="en-US" sz="3200" b="1" dirty="0">
                <a:solidFill>
                  <a:srgbClr val="FFFFFF"/>
                </a:solidFill>
                <a:latin typeface="Arial"/>
                <a:cs typeface="Arial"/>
              </a:rPr>
              <a:t> 13:4, 6, 12, 14-15</a:t>
            </a:r>
            <a:r>
              <a:rPr lang="zh-CN" altLang="en-US" sz="3200" b="1" dirty="0">
                <a:solidFill>
                  <a:srgbClr val="FFFFFF"/>
                </a:solidFill>
                <a:latin typeface="Arial"/>
                <a:cs typeface="Arial"/>
              </a:rPr>
              <a:t>）</a:t>
            </a:r>
            <a:r>
              <a:rPr lang="en-US" sz="3200" b="1" dirty="0">
                <a:solidFill>
                  <a:srgbClr val="FFFFFF"/>
                </a:solidFill>
                <a:latin typeface="Arial"/>
                <a:cs typeface="Arial"/>
              </a:rPr>
              <a:t> </a:t>
            </a:r>
          </a:p>
        </p:txBody>
      </p:sp>
      <p:sp>
        <p:nvSpPr>
          <p:cNvPr id="623620" name="Rectangle 4"/>
          <p:cNvSpPr>
            <a:spLocks noChangeArrowheads="1"/>
          </p:cNvSpPr>
          <p:nvPr/>
        </p:nvSpPr>
        <p:spPr bwMode="auto">
          <a:xfrm>
            <a:off x="6756400" y="692150"/>
            <a:ext cx="23637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六个原因</a:t>
            </a:r>
            <a:endParaRPr lang="en-US" b="1" dirty="0">
              <a:solidFill>
                <a:srgbClr val="FFFFFF"/>
              </a:solidFill>
              <a:latin typeface="Arial" charset="0"/>
              <a:cs typeface="Arial" charset="0"/>
            </a:endParaRPr>
          </a:p>
          <a:p>
            <a:pPr algn="ctr" eaLnBrk="1" hangingPunct="1"/>
            <a:endParaRPr lang="en-US" b="1" dirty="0">
              <a:solidFill>
                <a:srgbClr val="FFFFFF"/>
              </a:solidFill>
              <a:latin typeface="Arial" charset="0"/>
              <a:cs typeface="Arial" charset="0"/>
            </a:endParaRPr>
          </a:p>
        </p:txBody>
      </p:sp>
      <p:sp>
        <p:nvSpPr>
          <p:cNvPr id="623621" name="Rectangle 5"/>
          <p:cNvSpPr>
            <a:spLocks noChangeArrowheads="1"/>
          </p:cNvSpPr>
          <p:nvPr/>
        </p:nvSpPr>
        <p:spPr bwMode="auto">
          <a:xfrm rot="-1077109">
            <a:off x="-238125" y="543868"/>
            <a:ext cx="2363788" cy="461665"/>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CN" altLang="en-US" b="1" dirty="0">
                <a:solidFill>
                  <a:srgbClr val="FFFFFF"/>
                </a:solidFill>
                <a:latin typeface="Arial" charset="0"/>
                <a:cs typeface="Arial" charset="0"/>
              </a:rPr>
              <a:t>原因</a:t>
            </a:r>
            <a:r>
              <a:rPr lang="en-US" b="1" dirty="0">
                <a:solidFill>
                  <a:srgbClr val="FFFFFF"/>
                </a:solidFill>
                <a:latin typeface="Arial" charset="0"/>
                <a:cs typeface="Arial" charset="0"/>
              </a:rPr>
              <a:t>(</a:t>
            </a:r>
            <a:r>
              <a:rPr lang="zh-CN" altLang="en-US" b="1" dirty="0">
                <a:solidFill>
                  <a:srgbClr val="FFFFFF"/>
                </a:solidFill>
                <a:latin typeface="Arial" charset="0"/>
                <a:cs typeface="Arial" charset="0"/>
              </a:rPr>
              <a:t>六</a:t>
            </a:r>
            <a:r>
              <a:rPr lang="en-US" b="1" dirty="0">
                <a:solidFill>
                  <a:srgbClr val="FFFFFF"/>
                </a:solidFill>
                <a:latin typeface="Arial" charset="0"/>
                <a:cs typeface="Arial" charset="0"/>
              </a:rPr>
              <a:t>)</a:t>
            </a:r>
          </a:p>
        </p:txBody>
      </p:sp>
      <p:sp>
        <p:nvSpPr>
          <p:cNvPr id="623622" name="Text Box 15"/>
          <p:cNvSpPr txBox="1">
            <a:spLocks noChangeArrowheads="1"/>
          </p:cNvSpPr>
          <p:nvPr/>
        </p:nvSpPr>
        <p:spPr bwMode="auto">
          <a:xfrm>
            <a:off x="8137525" y="-1250950"/>
            <a:ext cx="1114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OTS 541</a:t>
            </a:r>
            <a:br>
              <a:rPr lang="en-US" b="1">
                <a:solidFill>
                  <a:srgbClr val="FFFFFF"/>
                </a:solidFill>
                <a:latin typeface="Arial" charset="0"/>
                <a:cs typeface="Arial" charset="0"/>
              </a:rPr>
            </a:br>
            <a:r>
              <a:rPr lang="en-US" b="1">
                <a:solidFill>
                  <a:srgbClr val="FFFFFF"/>
                </a:solidFill>
                <a:latin typeface="Arial" charset="0"/>
                <a:cs typeface="Arial" charset="0"/>
              </a:rPr>
              <a:t>552a</a:t>
            </a:r>
          </a:p>
        </p:txBody>
      </p:sp>
      <p:sp>
        <p:nvSpPr>
          <p:cNvPr id="623623" name="Text Box 4"/>
          <p:cNvSpPr txBox="1">
            <a:spLocks noChangeArrowheads="1"/>
          </p:cNvSpPr>
          <p:nvPr/>
        </p:nvSpPr>
        <p:spPr bwMode="auto">
          <a:xfrm>
            <a:off x="8437563"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rPr>
              <a:t>83</a:t>
            </a:r>
            <a:endParaRPr lang="en-US" sz="2000" b="1">
              <a:solidFill>
                <a:srgbClr val="FFFFFF"/>
              </a:solidFill>
              <a:latin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344066"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6038" y="1371600"/>
            <a:ext cx="9226551" cy="5486400"/>
          </a:xfrm>
          <a:solidFill>
            <a:srgbClr val="800000"/>
          </a:solidFill>
        </p:spPr>
      </p:pic>
      <p:sp>
        <p:nvSpPr>
          <p:cNvPr id="344067" name="Rectangle 3"/>
          <p:cNvSpPr>
            <a:spLocks noGrp="1" noChangeArrowheads="1"/>
          </p:cNvSpPr>
          <p:nvPr>
            <p:ph type="title"/>
          </p:nvPr>
        </p:nvSpPr>
        <p:spPr>
          <a:xfrm>
            <a:off x="1060450" y="192088"/>
            <a:ext cx="6711950" cy="1484312"/>
          </a:xfrm>
          <a:solidFill>
            <a:schemeClr val="hlink"/>
          </a:solidFill>
          <a:ln w="57150">
            <a:solidFill>
              <a:schemeClr val="tx1"/>
            </a:solidFill>
            <a:miter lim="800000"/>
            <a:headEnd/>
            <a:tailEnd/>
          </a:ln>
        </p:spPr>
        <p:txBody>
          <a:bodyPr/>
          <a:lstStyle/>
          <a:p>
            <a:pPr eaLnBrk="1" hangingPunct="1"/>
            <a:r>
              <a:rPr lang="zh-CN" altLang="en-US" b="1">
                <a:solidFill>
                  <a:srgbClr val="800000"/>
                </a:solidFill>
                <a:latin typeface="SimSun" charset="0"/>
                <a:ea typeface="ＭＳ Ｐゴシック" charset="0"/>
                <a:cs typeface="SimSun" charset="0"/>
              </a:rPr>
              <a:t>但以理的七十周</a:t>
            </a:r>
            <a:br>
              <a:rPr lang="en-US" altLang="zh-CN" sz="5400" b="1">
                <a:solidFill>
                  <a:srgbClr val="800000"/>
                </a:solidFill>
                <a:latin typeface="Times New Roman" charset="0"/>
                <a:ea typeface="ＭＳ Ｐゴシック" charset="0"/>
                <a:cs typeface="ＭＳ Ｐゴシック" charset="0"/>
              </a:rPr>
            </a:br>
            <a:r>
              <a:rPr lang="en-US" altLang="zh-CN" sz="4800" b="1">
                <a:solidFill>
                  <a:srgbClr val="800000"/>
                </a:solidFill>
                <a:latin typeface="Times New Roman" charset="0"/>
                <a:ea typeface="ＭＳ Ｐゴシック" charset="0"/>
                <a:cs typeface="ＭＳ Ｐゴシック" charset="0"/>
              </a:rPr>
              <a:t> </a:t>
            </a:r>
            <a:r>
              <a:rPr lang="en-US" altLang="zh-CN" sz="3200" b="1">
                <a:solidFill>
                  <a:srgbClr val="800000"/>
                </a:solidFill>
                <a:latin typeface="Times New Roman" charset="0"/>
                <a:ea typeface="ＭＳ Ｐゴシック" charset="0"/>
                <a:cs typeface="ＭＳ Ｐゴシック" charset="0"/>
              </a:rPr>
              <a:t>(</a:t>
            </a:r>
            <a:r>
              <a:rPr lang="zh-CN" altLang="en-US" sz="3200" b="1">
                <a:solidFill>
                  <a:srgbClr val="800000"/>
                </a:solidFill>
                <a:latin typeface="SimSun" charset="0"/>
                <a:ea typeface="ＭＳ Ｐゴシック" charset="0"/>
                <a:cs typeface="SimSun" charset="0"/>
              </a:rPr>
              <a:t>但</a:t>
            </a:r>
            <a:r>
              <a:rPr lang="en-US" altLang="zh-CN" sz="3200" b="1">
                <a:solidFill>
                  <a:srgbClr val="800000"/>
                </a:solidFill>
                <a:latin typeface="Times New Roman" charset="0"/>
                <a:ea typeface="ＭＳ Ｐゴシック" charset="0"/>
                <a:cs typeface="ＭＳ Ｐゴシック" charset="0"/>
              </a:rPr>
              <a:t> 9:24-27)</a:t>
            </a:r>
            <a:endParaRPr lang="en-US" altLang="zh-CN" sz="3600" b="1">
              <a:solidFill>
                <a:srgbClr val="800000"/>
              </a:solidFill>
              <a:latin typeface="Times New Roman" charset="0"/>
              <a:ea typeface="ＭＳ Ｐゴシック" charset="0"/>
              <a:cs typeface="ＭＳ Ｐゴシック" charset="0"/>
            </a:endParaRPr>
          </a:p>
        </p:txBody>
      </p:sp>
      <p:sp>
        <p:nvSpPr>
          <p:cNvPr id="412676"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eaLnBrk="1" hangingPunct="1"/>
            <a:endParaRPr lang="zh-CN" altLang="en-US">
              <a:solidFill>
                <a:srgbClr val="000000"/>
              </a:solidFill>
              <a:latin typeface="Times New Roman" charset="0"/>
            </a:endParaRPr>
          </a:p>
        </p:txBody>
      </p:sp>
      <p:sp>
        <p:nvSpPr>
          <p:cNvPr id="412677"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eaLnBrk="1" hangingPunct="1"/>
            <a:endParaRPr lang="zh-CN" altLang="en-US">
              <a:solidFill>
                <a:srgbClr val="000000"/>
              </a:solidFill>
              <a:latin typeface="Times New Roman" charset="0"/>
            </a:endParaRPr>
          </a:p>
        </p:txBody>
      </p:sp>
      <p:sp>
        <p:nvSpPr>
          <p:cNvPr id="412678" name="Text Box 6"/>
          <p:cNvSpPr txBox="1">
            <a:spLocks noChangeArrowheads="1"/>
          </p:cNvSpPr>
          <p:nvPr/>
        </p:nvSpPr>
        <p:spPr bwMode="auto">
          <a:xfrm>
            <a:off x="539750" y="6472238"/>
            <a:ext cx="15113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公元前</a:t>
            </a:r>
            <a:r>
              <a:rPr lang="zh-CN" altLang="en-US" sz="1800" b="1">
                <a:solidFill>
                  <a:srgbClr val="FF0000"/>
                </a:solidFill>
                <a:latin typeface="Comic Sans MS" charset="0"/>
              </a:rPr>
              <a:t> </a:t>
            </a:r>
            <a:r>
              <a:rPr lang="en-US" altLang="zh-CN" sz="1800" b="1">
                <a:solidFill>
                  <a:srgbClr val="FF0000"/>
                </a:solidFill>
                <a:latin typeface="Comic Sans MS" charset="0"/>
              </a:rPr>
              <a:t>444</a:t>
            </a:r>
          </a:p>
        </p:txBody>
      </p:sp>
      <p:sp>
        <p:nvSpPr>
          <p:cNvPr id="412679" name="Text Box 7"/>
          <p:cNvSpPr txBox="1">
            <a:spLocks noChangeArrowheads="1"/>
          </p:cNvSpPr>
          <p:nvPr/>
        </p:nvSpPr>
        <p:spPr bwMode="auto">
          <a:xfrm>
            <a:off x="2987675" y="6381750"/>
            <a:ext cx="1295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1800" b="1">
                <a:solidFill>
                  <a:srgbClr val="FF0000"/>
                </a:solidFill>
                <a:latin typeface="SimSun" charset="0"/>
                <a:cs typeface="SimSun" charset="0"/>
              </a:rPr>
              <a:t>公元后</a:t>
            </a:r>
            <a:r>
              <a:rPr lang="zh-CN" altLang="en-US" sz="1800" b="1">
                <a:solidFill>
                  <a:srgbClr val="FF0000"/>
                </a:solidFill>
                <a:latin typeface="Comic Sans MS" charset="0"/>
              </a:rPr>
              <a:t> </a:t>
            </a:r>
            <a:r>
              <a:rPr lang="en-US" altLang="zh-CN" sz="1800" b="1">
                <a:solidFill>
                  <a:srgbClr val="FF0000"/>
                </a:solidFill>
                <a:latin typeface="Comic Sans MS" charset="0"/>
              </a:rPr>
              <a:t>33</a:t>
            </a:r>
            <a:r>
              <a:rPr lang="en-US" altLang="zh-CN">
                <a:solidFill>
                  <a:srgbClr val="000000"/>
                </a:solidFill>
                <a:latin typeface="Comic Sans MS" charset="0"/>
              </a:rPr>
              <a:t> </a:t>
            </a:r>
          </a:p>
        </p:txBody>
      </p:sp>
      <p:sp>
        <p:nvSpPr>
          <p:cNvPr id="412680"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pPr eaLnBrk="1" hangingPunct="1"/>
            <a:endParaRPr lang="zh-CN" altLang="en-US">
              <a:solidFill>
                <a:srgbClr val="000000"/>
              </a:solidFill>
              <a:latin typeface="Times New Roman" charset="0"/>
            </a:endParaRPr>
          </a:p>
        </p:txBody>
      </p:sp>
      <p:sp>
        <p:nvSpPr>
          <p:cNvPr id="412681" name="Text Box 9"/>
          <p:cNvSpPr txBox="1">
            <a:spLocks noChangeArrowheads="1"/>
          </p:cNvSpPr>
          <p:nvPr/>
        </p:nvSpPr>
        <p:spPr bwMode="auto">
          <a:xfrm>
            <a:off x="1693863" y="6092825"/>
            <a:ext cx="16541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b="1">
                <a:solidFill>
                  <a:srgbClr val="FF0000"/>
                </a:solidFill>
                <a:latin typeface="Comic Sans MS" charset="0"/>
              </a:rPr>
              <a:t>69</a:t>
            </a:r>
            <a:r>
              <a:rPr lang="zh-CN" altLang="en-US" b="1">
                <a:solidFill>
                  <a:srgbClr val="FF0000"/>
                </a:solidFill>
                <a:latin typeface="SimSun" charset="0"/>
                <a:cs typeface="SimSun" charset="0"/>
              </a:rPr>
              <a:t>周</a:t>
            </a:r>
            <a:endParaRPr lang="en-US" altLang="zh-CN" sz="1800" b="1">
              <a:solidFill>
                <a:srgbClr val="FF0000"/>
              </a:solidFill>
              <a:latin typeface="SimSun" charset="0"/>
              <a:cs typeface="SimSun" charset="0"/>
            </a:endParaRPr>
          </a:p>
        </p:txBody>
      </p:sp>
      <p:sp>
        <p:nvSpPr>
          <p:cNvPr id="344074" name="Text Box 10"/>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rPr>
              <a:t>552</a:t>
            </a:r>
          </a:p>
        </p:txBody>
      </p:sp>
      <p:sp>
        <p:nvSpPr>
          <p:cNvPr id="11" name="矩形 10"/>
          <p:cNvSpPr/>
          <p:nvPr/>
        </p:nvSpPr>
        <p:spPr>
          <a:xfrm>
            <a:off x="2771775" y="1916113"/>
            <a:ext cx="3671888" cy="649287"/>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2000">
                <a:solidFill>
                  <a:srgbClr val="000000"/>
                </a:solidFill>
                <a:latin typeface="SimSun" charset="0"/>
                <a:ea typeface="ＭＳ Ｐゴシック" charset="0"/>
                <a:cs typeface="SimSun" charset="0"/>
              </a:rPr>
              <a:t>七十周是被决定于人和圣城</a:t>
            </a:r>
          </a:p>
        </p:txBody>
      </p:sp>
      <p:sp>
        <p:nvSpPr>
          <p:cNvPr id="12" name="矩形 11"/>
          <p:cNvSpPr/>
          <p:nvPr/>
        </p:nvSpPr>
        <p:spPr>
          <a:xfrm>
            <a:off x="755650" y="3573463"/>
            <a:ext cx="1295400" cy="3603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恢复</a:t>
            </a:r>
          </a:p>
        </p:txBody>
      </p:sp>
      <p:sp>
        <p:nvSpPr>
          <p:cNvPr id="13" name="矩形 12"/>
          <p:cNvSpPr/>
          <p:nvPr/>
        </p:nvSpPr>
        <p:spPr>
          <a:xfrm>
            <a:off x="755650" y="4149725"/>
            <a:ext cx="503238" cy="2873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900">
                <a:solidFill>
                  <a:srgbClr val="000000"/>
                </a:solidFill>
                <a:latin typeface="Arial" charset="0"/>
                <a:ea typeface="ＭＳ Ｐゴシック" charset="0"/>
                <a:cs typeface="Arial" charset="0"/>
              </a:rPr>
              <a:t>公元前 </a:t>
            </a:r>
            <a:r>
              <a:rPr lang="en-US" altLang="zh-CN" sz="900">
                <a:solidFill>
                  <a:srgbClr val="000000"/>
                </a:solidFill>
                <a:ea typeface="ＭＳ Ｐゴシック" charset="0"/>
                <a:cs typeface="ＭＳ Ｐゴシック" charset="0"/>
              </a:rPr>
              <a:t>538</a:t>
            </a:r>
            <a:endParaRPr lang="zh-CN" altLang="en-US" sz="900">
              <a:solidFill>
                <a:srgbClr val="000000"/>
              </a:solidFill>
              <a:ea typeface="ＭＳ Ｐゴシック" charset="0"/>
              <a:cs typeface="ＭＳ Ｐゴシック" charset="0"/>
            </a:endParaRPr>
          </a:p>
        </p:txBody>
      </p:sp>
      <p:sp>
        <p:nvSpPr>
          <p:cNvPr id="14" name="矩形 13"/>
          <p:cNvSpPr/>
          <p:nvPr/>
        </p:nvSpPr>
        <p:spPr>
          <a:xfrm>
            <a:off x="1619250" y="4149725"/>
            <a:ext cx="576263" cy="2873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900">
                <a:solidFill>
                  <a:srgbClr val="000000"/>
                </a:solidFill>
                <a:latin typeface="SimSun" charset="0"/>
                <a:ea typeface="ＭＳ Ｐゴシック" charset="0"/>
                <a:cs typeface="SimSun" charset="0"/>
              </a:rPr>
              <a:t>公元前 </a:t>
            </a:r>
            <a:r>
              <a:rPr lang="en-US" altLang="zh-CN" sz="900">
                <a:solidFill>
                  <a:srgbClr val="000000"/>
                </a:solidFill>
                <a:ea typeface="ＭＳ Ｐゴシック" charset="0"/>
                <a:cs typeface="ＭＳ Ｐゴシック" charset="0"/>
              </a:rPr>
              <a:t>424</a:t>
            </a:r>
            <a:endParaRPr lang="zh-CN" altLang="en-US" sz="900">
              <a:solidFill>
                <a:srgbClr val="000000"/>
              </a:solidFill>
              <a:ea typeface="ＭＳ Ｐゴシック" charset="0"/>
              <a:cs typeface="ＭＳ Ｐゴシック" charset="0"/>
            </a:endParaRPr>
          </a:p>
        </p:txBody>
      </p:sp>
      <p:sp>
        <p:nvSpPr>
          <p:cNvPr id="15" name="矩形 14"/>
          <p:cNvSpPr/>
          <p:nvPr/>
        </p:nvSpPr>
        <p:spPr>
          <a:xfrm>
            <a:off x="2339975" y="3860800"/>
            <a:ext cx="1223963" cy="5048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a:solidFill>
                  <a:srgbClr val="000000"/>
                </a:solidFill>
                <a:latin typeface="SimSun" charset="0"/>
                <a:ea typeface="ＭＳ Ｐゴシック" charset="0"/>
                <a:cs typeface="SimSun" charset="0"/>
              </a:rPr>
              <a:t>在圣约中的</a:t>
            </a:r>
            <a:endParaRPr lang="en-US" altLang="zh-CN" sz="1000">
              <a:solidFill>
                <a:srgbClr val="000000"/>
              </a:solidFill>
              <a:latin typeface="SimSun" charset="0"/>
              <a:ea typeface="ＭＳ Ｐゴシック" charset="0"/>
              <a:cs typeface="SimSun" charset="0"/>
            </a:endParaRPr>
          </a:p>
          <a:p>
            <a:pPr algn="ctr" eaLnBrk="1" hangingPunct="1"/>
            <a:r>
              <a:rPr lang="zh-CN" altLang="en-US" sz="1000">
                <a:solidFill>
                  <a:srgbClr val="000000"/>
                </a:solidFill>
                <a:latin typeface="SimSun" charset="0"/>
                <a:ea typeface="ＭＳ Ｐゴシック" charset="0"/>
                <a:cs typeface="SimSun" charset="0"/>
              </a:rPr>
              <a:t>四个世纪</a:t>
            </a:r>
          </a:p>
        </p:txBody>
      </p:sp>
      <p:sp>
        <p:nvSpPr>
          <p:cNvPr id="16" name="矩形 15"/>
          <p:cNvSpPr/>
          <p:nvPr/>
        </p:nvSpPr>
        <p:spPr>
          <a:xfrm>
            <a:off x="3924300" y="3789363"/>
            <a:ext cx="647700" cy="3603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a:solidFill>
                  <a:srgbClr val="000000"/>
                </a:solidFill>
                <a:latin typeface="SimSun" charset="0"/>
                <a:ea typeface="ＭＳ Ｐゴシック" charset="0"/>
                <a:cs typeface="SimSun" charset="0"/>
              </a:rPr>
              <a:t>公元前</a:t>
            </a:r>
            <a:r>
              <a:rPr lang="en-US" altLang="zh-CN" sz="1000">
                <a:solidFill>
                  <a:srgbClr val="000000"/>
                </a:solidFill>
                <a:ea typeface="ＭＳ Ｐゴシック" charset="0"/>
                <a:cs typeface="ＭＳ Ｐゴシック" charset="0"/>
              </a:rPr>
              <a:t>70 </a:t>
            </a:r>
            <a:r>
              <a:rPr lang="zh-CN" altLang="en-US" sz="1000">
                <a:solidFill>
                  <a:srgbClr val="000000"/>
                </a:solidFill>
                <a:latin typeface="SimSun" charset="0"/>
                <a:ea typeface="ＭＳ Ｐゴシック" charset="0"/>
                <a:cs typeface="SimSun" charset="0"/>
              </a:rPr>
              <a:t>城毁</a:t>
            </a:r>
          </a:p>
        </p:txBody>
      </p:sp>
      <p:sp>
        <p:nvSpPr>
          <p:cNvPr id="17" name="矩形 16"/>
          <p:cNvSpPr/>
          <p:nvPr/>
        </p:nvSpPr>
        <p:spPr>
          <a:xfrm>
            <a:off x="4643438" y="3500438"/>
            <a:ext cx="2520950" cy="3603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教会时期</a:t>
            </a:r>
          </a:p>
        </p:txBody>
      </p:sp>
      <p:sp>
        <p:nvSpPr>
          <p:cNvPr id="18" name="矩形 17"/>
          <p:cNvSpPr/>
          <p:nvPr/>
        </p:nvSpPr>
        <p:spPr>
          <a:xfrm>
            <a:off x="7667625" y="3284538"/>
            <a:ext cx="1296988" cy="10080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带来永远的</a:t>
            </a:r>
            <a:endParaRPr lang="en-US" altLang="zh-CN" sz="1200">
              <a:solidFill>
                <a:srgbClr val="000000"/>
              </a:solidFill>
              <a:latin typeface="SimSun" charset="0"/>
              <a:ea typeface="ＭＳ Ｐゴシック" charset="0"/>
              <a:cs typeface="SimSun" charset="0"/>
            </a:endParaRPr>
          </a:p>
          <a:p>
            <a:pPr algn="ctr" eaLnBrk="1" hangingPunct="1"/>
            <a:r>
              <a:rPr lang="zh-CN" altLang="en-US" sz="1200">
                <a:solidFill>
                  <a:srgbClr val="000000"/>
                </a:solidFill>
                <a:latin typeface="SimSun" charset="0"/>
                <a:ea typeface="ＭＳ Ｐゴシック" charset="0"/>
                <a:cs typeface="SimSun" charset="0"/>
              </a:rPr>
              <a:t>公义</a:t>
            </a:r>
            <a:endParaRPr lang="en-US" altLang="zh-CN" sz="1200">
              <a:solidFill>
                <a:srgbClr val="000000"/>
              </a:solidFill>
              <a:latin typeface="SimSun" charset="0"/>
              <a:ea typeface="ＭＳ Ｐゴシック" charset="0"/>
              <a:cs typeface="SimSun" charset="0"/>
            </a:endParaRPr>
          </a:p>
          <a:p>
            <a:pPr algn="ctr" eaLnBrk="1" hangingPunct="1"/>
            <a:r>
              <a:rPr lang="zh-CN" altLang="en-US" sz="1000">
                <a:solidFill>
                  <a:srgbClr val="000000"/>
                </a:solidFill>
                <a:latin typeface="SimSun" charset="0"/>
                <a:ea typeface="ＭＳ Ｐゴシック" charset="0"/>
                <a:cs typeface="SimSun" charset="0"/>
              </a:rPr>
              <a:t>千禧年</a:t>
            </a:r>
          </a:p>
        </p:txBody>
      </p:sp>
      <p:sp>
        <p:nvSpPr>
          <p:cNvPr id="19" name="矩形 18"/>
          <p:cNvSpPr/>
          <p:nvPr/>
        </p:nvSpPr>
        <p:spPr>
          <a:xfrm>
            <a:off x="6443663" y="3933825"/>
            <a:ext cx="865187" cy="2873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a:solidFill>
                  <a:srgbClr val="000000"/>
                </a:solidFill>
                <a:latin typeface="SimSun" charset="0"/>
                <a:ea typeface="ＭＳ Ｐゴシック" charset="0"/>
                <a:cs typeface="SimSun" charset="0"/>
              </a:rPr>
              <a:t>大灾难</a:t>
            </a:r>
          </a:p>
        </p:txBody>
      </p:sp>
      <p:sp>
        <p:nvSpPr>
          <p:cNvPr id="20" name="矩形 19"/>
          <p:cNvSpPr/>
          <p:nvPr/>
        </p:nvSpPr>
        <p:spPr>
          <a:xfrm>
            <a:off x="827088" y="5229225"/>
            <a:ext cx="1512887" cy="936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900">
                <a:solidFill>
                  <a:srgbClr val="000000"/>
                </a:solidFill>
                <a:latin typeface="Arial" charset="0"/>
                <a:ea typeface="ＭＳ Ｐゴシック" charset="0"/>
                <a:cs typeface="Arial" charset="0"/>
              </a:rPr>
              <a:t>自命令的发布到恢复到建造耶路撒冷（尼</a:t>
            </a:r>
            <a:r>
              <a:rPr lang="en-US" altLang="zh-CN" sz="1000">
                <a:solidFill>
                  <a:srgbClr val="000000"/>
                </a:solidFill>
                <a:ea typeface="ＭＳ Ｐゴシック" charset="0"/>
                <a:cs typeface="ＭＳ Ｐゴシック" charset="0"/>
              </a:rPr>
              <a:t>2:1-8</a:t>
            </a:r>
            <a:r>
              <a:rPr lang="zh-CN" altLang="en-US" sz="1000">
                <a:solidFill>
                  <a:srgbClr val="000000"/>
                </a:solidFill>
                <a:ea typeface="ＭＳ Ｐゴシック" charset="0"/>
                <a:cs typeface="ＭＳ Ｐゴシック" charset="0"/>
              </a:rPr>
              <a:t>）   </a:t>
            </a:r>
            <a:r>
              <a:rPr lang="zh-CN" altLang="en-US" sz="900">
                <a:solidFill>
                  <a:srgbClr val="000000"/>
                </a:solidFill>
                <a:latin typeface="Arial" charset="0"/>
                <a:ea typeface="ＭＳ Ｐゴシック" charset="0"/>
                <a:cs typeface="Arial" charset="0"/>
              </a:rPr>
              <a:t>公元前</a:t>
            </a:r>
            <a:r>
              <a:rPr lang="en-US" altLang="zh-CN" sz="900">
                <a:solidFill>
                  <a:srgbClr val="000000"/>
                </a:solidFill>
                <a:latin typeface="Arial" charset="0"/>
                <a:ea typeface="ＭＳ Ｐゴシック" charset="0"/>
                <a:cs typeface="Arial" charset="0"/>
              </a:rPr>
              <a:t>4</a:t>
            </a:r>
            <a:r>
              <a:rPr lang="en-US" altLang="zh-CN" sz="1000">
                <a:solidFill>
                  <a:srgbClr val="000000"/>
                </a:solidFill>
                <a:ea typeface="ＭＳ Ｐゴシック" charset="0"/>
                <a:cs typeface="ＭＳ Ｐゴシック" charset="0"/>
              </a:rPr>
              <a:t>44</a:t>
            </a:r>
            <a:endParaRPr lang="zh-CN" altLang="en-US" sz="1000">
              <a:solidFill>
                <a:srgbClr val="000000"/>
              </a:solidFill>
              <a:ea typeface="ＭＳ Ｐゴシック" charset="0"/>
              <a:cs typeface="ＭＳ Ｐゴシック" charset="0"/>
            </a:endParaRPr>
          </a:p>
        </p:txBody>
      </p:sp>
      <p:sp>
        <p:nvSpPr>
          <p:cNvPr id="21" name="矩形 20"/>
          <p:cNvSpPr/>
          <p:nvPr/>
        </p:nvSpPr>
        <p:spPr>
          <a:xfrm>
            <a:off x="3924300" y="4941888"/>
            <a:ext cx="3527425" cy="1428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a:solidFill>
                  <a:srgbClr val="000000"/>
                </a:solidFill>
                <a:latin typeface="SimSun" charset="0"/>
                <a:ea typeface="ＭＳ Ｐゴシック" charset="0"/>
                <a:cs typeface="SimSun" charset="0"/>
              </a:rPr>
              <a:t>直到最后将是战争</a:t>
            </a:r>
          </a:p>
        </p:txBody>
      </p:sp>
      <p:sp>
        <p:nvSpPr>
          <p:cNvPr id="22" name="矩形 21"/>
          <p:cNvSpPr/>
          <p:nvPr/>
        </p:nvSpPr>
        <p:spPr>
          <a:xfrm>
            <a:off x="3276600" y="5229225"/>
            <a:ext cx="1008063" cy="12239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900">
                <a:solidFill>
                  <a:srgbClr val="000000"/>
                </a:solidFill>
                <a:latin typeface="Arial" charset="0"/>
                <a:ea typeface="ＭＳ Ｐゴシック" charset="0"/>
                <a:cs typeface="Arial" charset="0"/>
              </a:rPr>
              <a:t>直到弥赛亚王子</a:t>
            </a:r>
            <a:endParaRPr lang="en-US" altLang="zh-CN" sz="900">
              <a:solidFill>
                <a:srgbClr val="000000"/>
              </a:solidFill>
              <a:latin typeface="Arial" charset="0"/>
              <a:ea typeface="ＭＳ Ｐゴシック" charset="0"/>
              <a:cs typeface="Arial" charset="0"/>
            </a:endParaRPr>
          </a:p>
          <a:p>
            <a:pPr algn="ctr" eaLnBrk="1" hangingPunct="1">
              <a:defRPr/>
            </a:pPr>
            <a:r>
              <a:rPr lang="zh-CN" altLang="en-US" sz="1000">
                <a:solidFill>
                  <a:srgbClr val="000000"/>
                </a:solidFill>
                <a:ea typeface="ＭＳ Ｐゴシック" charset="0"/>
                <a:cs typeface="ＭＳ Ｐゴシック" charset="0"/>
              </a:rPr>
              <a:t>亚</a:t>
            </a:r>
            <a:r>
              <a:rPr lang="en-US" altLang="zh-CN" sz="1000">
                <a:solidFill>
                  <a:srgbClr val="000000"/>
                </a:solidFill>
                <a:ea typeface="ＭＳ Ｐゴシック" charset="0"/>
                <a:cs typeface="ＭＳ Ｐゴシック" charset="0"/>
              </a:rPr>
              <a:t>9:9</a:t>
            </a:r>
          </a:p>
          <a:p>
            <a:pPr algn="ctr" eaLnBrk="1" hangingPunct="1">
              <a:defRPr/>
            </a:pPr>
            <a:r>
              <a:rPr lang="zh-CN" altLang="en-US" sz="900">
                <a:solidFill>
                  <a:srgbClr val="000000"/>
                </a:solidFill>
                <a:latin typeface="Arial" charset="0"/>
                <a:ea typeface="ＭＳ Ｐゴシック" charset="0"/>
                <a:cs typeface="Arial" charset="0"/>
              </a:rPr>
              <a:t>路</a:t>
            </a:r>
            <a:r>
              <a:rPr lang="en-US" altLang="zh-CN" sz="1000">
                <a:solidFill>
                  <a:srgbClr val="000000"/>
                </a:solidFill>
                <a:ea typeface="ＭＳ Ｐゴシック" charset="0"/>
                <a:cs typeface="ＭＳ Ｐゴシック" charset="0"/>
              </a:rPr>
              <a:t>19:28-29</a:t>
            </a:r>
          </a:p>
          <a:p>
            <a:pPr algn="ctr" eaLnBrk="1" hangingPunct="1">
              <a:defRPr/>
            </a:pPr>
            <a:r>
              <a:rPr lang="zh-CN" altLang="en-US" sz="900">
                <a:solidFill>
                  <a:srgbClr val="000000"/>
                </a:solidFill>
                <a:latin typeface="Arial" charset="0"/>
                <a:ea typeface="ＭＳ Ｐゴシック" charset="0"/>
                <a:cs typeface="Arial" charset="0"/>
              </a:rPr>
              <a:t>公元后</a:t>
            </a:r>
            <a:r>
              <a:rPr lang="en-US" altLang="zh-CN" sz="1000">
                <a:solidFill>
                  <a:srgbClr val="000000"/>
                </a:solidFill>
                <a:ea typeface="ＭＳ Ｐゴシック" charset="0"/>
                <a:cs typeface="ＭＳ Ｐゴシック" charset="0"/>
              </a:rPr>
              <a:t>33</a:t>
            </a:r>
          </a:p>
          <a:p>
            <a:pPr algn="ctr" eaLnBrk="1" hangingPunct="1">
              <a:defRPr/>
            </a:pPr>
            <a:r>
              <a:rPr lang="zh-CN" altLang="en-US" sz="900">
                <a:solidFill>
                  <a:srgbClr val="000000"/>
                </a:solidFill>
                <a:latin typeface="Arial" charset="0"/>
                <a:ea typeface="ＭＳ Ｐゴシック" charset="0"/>
                <a:cs typeface="Arial" charset="0"/>
              </a:rPr>
              <a:t>弥赛亚被剪除在</a:t>
            </a:r>
            <a:endParaRPr lang="en-US" altLang="zh-CN" sz="900">
              <a:solidFill>
                <a:srgbClr val="000000"/>
              </a:solidFill>
              <a:latin typeface="Arial" charset="0"/>
              <a:ea typeface="ＭＳ Ｐゴシック" charset="0"/>
              <a:cs typeface="Arial" charset="0"/>
            </a:endParaRPr>
          </a:p>
          <a:p>
            <a:pPr algn="ctr" eaLnBrk="1" hangingPunct="1">
              <a:defRPr/>
            </a:pPr>
            <a:r>
              <a:rPr lang="zh-CN" altLang="en-US" sz="900">
                <a:solidFill>
                  <a:srgbClr val="000000"/>
                </a:solidFill>
                <a:latin typeface="Arial" charset="0"/>
                <a:ea typeface="ＭＳ Ｐゴシック" charset="0"/>
                <a:cs typeface="Arial" charset="0"/>
              </a:rPr>
              <a:t>第</a:t>
            </a:r>
            <a:r>
              <a:rPr lang="en-US" altLang="zh-CN" sz="1000">
                <a:solidFill>
                  <a:srgbClr val="000000"/>
                </a:solidFill>
                <a:ea typeface="ＭＳ Ｐゴシック" charset="0"/>
                <a:cs typeface="ＭＳ Ｐゴシック" charset="0"/>
              </a:rPr>
              <a:t>69</a:t>
            </a:r>
            <a:r>
              <a:rPr lang="zh-CN" altLang="en-US" sz="900">
                <a:solidFill>
                  <a:srgbClr val="000000"/>
                </a:solidFill>
                <a:latin typeface="Arial" charset="0"/>
                <a:ea typeface="ＭＳ Ｐゴシック" charset="0"/>
                <a:cs typeface="Arial" charset="0"/>
              </a:rPr>
              <a:t>周后</a:t>
            </a:r>
            <a:endParaRPr lang="en-US" altLang="zh-CN" sz="900">
              <a:solidFill>
                <a:srgbClr val="000000"/>
              </a:solidFill>
              <a:latin typeface="Arial" charset="0"/>
              <a:ea typeface="ＭＳ Ｐゴシック" charset="0"/>
              <a:cs typeface="Arial" charset="0"/>
            </a:endParaRPr>
          </a:p>
          <a:p>
            <a:pPr algn="ctr" eaLnBrk="1" hangingPunct="1">
              <a:defRPr/>
            </a:pPr>
            <a:endParaRPr lang="zh-CN" altLang="en-US" sz="1000">
              <a:solidFill>
                <a:srgbClr val="000000"/>
              </a:solidFill>
              <a:ea typeface="ＭＳ Ｐゴシック" charset="0"/>
              <a:cs typeface="ＭＳ Ｐゴシック" charset="0"/>
            </a:endParaRPr>
          </a:p>
        </p:txBody>
      </p:sp>
      <p:sp>
        <p:nvSpPr>
          <p:cNvPr id="23" name="矩形 22"/>
          <p:cNvSpPr/>
          <p:nvPr/>
        </p:nvSpPr>
        <p:spPr>
          <a:xfrm>
            <a:off x="7019925" y="5157788"/>
            <a:ext cx="1223963" cy="3587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900">
                <a:solidFill>
                  <a:srgbClr val="000000"/>
                </a:solidFill>
                <a:latin typeface="Arial" charset="0"/>
                <a:ea typeface="ＭＳ Ｐゴシック" charset="0"/>
                <a:cs typeface="Arial" charset="0"/>
              </a:rPr>
              <a:t>圆满成功</a:t>
            </a:r>
          </a:p>
        </p:txBody>
      </p:sp>
      <p:sp>
        <p:nvSpPr>
          <p:cNvPr id="24" name="矩形 23"/>
          <p:cNvSpPr/>
          <p:nvPr/>
        </p:nvSpPr>
        <p:spPr>
          <a:xfrm>
            <a:off x="4716463" y="5949950"/>
            <a:ext cx="4427537" cy="9080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800">
                <a:solidFill>
                  <a:srgbClr val="000000"/>
                </a:solidFill>
                <a:latin typeface="SimSun" charset="0"/>
                <a:ea typeface="ＭＳ Ｐゴシック" charset="0"/>
                <a:cs typeface="SimSun" charset="0"/>
              </a:rPr>
              <a:t>但以理书</a:t>
            </a:r>
            <a:r>
              <a:rPr lang="en-US" altLang="zh-CN" sz="1800">
                <a:solidFill>
                  <a:srgbClr val="000000"/>
                </a:solidFill>
                <a:ea typeface="ＭＳ Ｐゴシック" charset="0"/>
                <a:cs typeface="ＭＳ Ｐゴシック" charset="0"/>
              </a:rPr>
              <a:t>9:24-27 70</a:t>
            </a:r>
            <a:r>
              <a:rPr lang="zh-CN" altLang="en-US" sz="1800">
                <a:solidFill>
                  <a:srgbClr val="000000"/>
                </a:solidFill>
                <a:latin typeface="SimSun" charset="0"/>
                <a:ea typeface="ＭＳ Ｐゴシック" charset="0"/>
                <a:cs typeface="SimSun" charset="0"/>
              </a:rPr>
              <a:t>个</a:t>
            </a:r>
            <a:r>
              <a:rPr lang="en-US" altLang="zh-CN" sz="1800">
                <a:solidFill>
                  <a:srgbClr val="000000"/>
                </a:solidFill>
                <a:ea typeface="ＭＳ Ｐゴシック" charset="0"/>
                <a:cs typeface="ＭＳ Ｐゴシック" charset="0"/>
              </a:rPr>
              <a:t>7</a:t>
            </a:r>
            <a:r>
              <a:rPr lang="zh-CN" altLang="en-US" sz="1800">
                <a:solidFill>
                  <a:srgbClr val="000000"/>
                </a:solidFill>
                <a:latin typeface="SimSun" charset="0"/>
                <a:ea typeface="ＭＳ Ｐゴシック" charset="0"/>
                <a:cs typeface="SimSun" charset="0"/>
              </a:rPr>
              <a:t>周</a:t>
            </a:r>
          </a:p>
        </p:txBody>
      </p:sp>
      <p:sp>
        <p:nvSpPr>
          <p:cNvPr id="25" name="矩形 24"/>
          <p:cNvSpPr/>
          <p:nvPr/>
        </p:nvSpPr>
        <p:spPr>
          <a:xfrm>
            <a:off x="6300788" y="4292600"/>
            <a:ext cx="1008062" cy="5762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000">
                <a:solidFill>
                  <a:srgbClr val="000000"/>
                </a:solidFill>
                <a:latin typeface="SimSun" charset="0"/>
                <a:ea typeface="ＭＳ Ｐゴシック" charset="0"/>
                <a:cs typeface="SimSun" charset="0"/>
              </a:rPr>
              <a:t>停止献祭与荒凉可憎的像</a:t>
            </a:r>
            <a:endParaRPr lang="en-US" altLang="zh-CN" sz="1000">
              <a:solidFill>
                <a:srgbClr val="000000"/>
              </a:solidFill>
              <a:latin typeface="SimSun" charset="0"/>
              <a:ea typeface="ＭＳ Ｐゴシック" charset="0"/>
              <a:cs typeface="SimSun" charset="0"/>
            </a:endParaRPr>
          </a:p>
          <a:p>
            <a:pPr algn="ctr" eaLnBrk="1" hangingPunct="1"/>
            <a:r>
              <a:rPr lang="zh-CN" altLang="en-US" sz="1000">
                <a:solidFill>
                  <a:srgbClr val="000000"/>
                </a:solidFill>
                <a:latin typeface="SimSun" charset="0"/>
                <a:ea typeface="ＭＳ Ｐゴシック" charset="0"/>
                <a:cs typeface="SimSun" charset="0"/>
              </a:rPr>
              <a:t>但</a:t>
            </a:r>
            <a:r>
              <a:rPr lang="en-US" altLang="zh-CN" sz="1000">
                <a:solidFill>
                  <a:srgbClr val="000000"/>
                </a:solidFill>
                <a:ea typeface="ＭＳ Ｐゴシック" charset="0"/>
                <a:cs typeface="ＭＳ Ｐゴシック" charset="0"/>
              </a:rPr>
              <a:t>9:27</a:t>
            </a:r>
          </a:p>
          <a:p>
            <a:pPr algn="ctr" eaLnBrk="1" hangingPunct="1"/>
            <a:r>
              <a:rPr lang="zh-CN" altLang="en-US" sz="1000">
                <a:solidFill>
                  <a:srgbClr val="000000"/>
                </a:solidFill>
                <a:latin typeface="SimSun" charset="0"/>
                <a:ea typeface="ＭＳ Ｐゴシック" charset="0"/>
                <a:cs typeface="SimSun" charset="0"/>
              </a:rPr>
              <a:t>但</a:t>
            </a:r>
            <a:r>
              <a:rPr lang="en-US" altLang="zh-CN" sz="1000">
                <a:solidFill>
                  <a:srgbClr val="000000"/>
                </a:solidFill>
                <a:ea typeface="ＭＳ Ｐゴシック" charset="0"/>
                <a:cs typeface="ＭＳ Ｐゴシック" charset="0"/>
              </a:rPr>
              <a:t>12:1</a:t>
            </a:r>
            <a:endParaRPr lang="zh-CN" altLang="en-US" sz="10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4402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8"/>
                                        </p:tgtEl>
                                        <p:attrNameLst>
                                          <p:attrName>style.visibility</p:attrName>
                                        </p:attrNameLst>
                                      </p:cBhvr>
                                      <p:to>
                                        <p:strVal val="visible"/>
                                      </p:to>
                                    </p:set>
                                    <p:animEffect transition="in" filter="wipe(left)">
                                      <p:cBhvr>
                                        <p:cTn id="7" dur="500"/>
                                        <p:tgtEl>
                                          <p:spTgt spid="41267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2680"/>
                                        </p:tgtEl>
                                        <p:attrNameLst>
                                          <p:attrName>style.visibility</p:attrName>
                                        </p:attrNameLst>
                                      </p:cBhvr>
                                      <p:to>
                                        <p:strVal val="visible"/>
                                      </p:to>
                                    </p:set>
                                    <p:animEffect transition="in" filter="wipe(left)">
                                      <p:cBhvr>
                                        <p:cTn id="11" dur="500"/>
                                        <p:tgtEl>
                                          <p:spTgt spid="412680"/>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12679"/>
                                        </p:tgtEl>
                                        <p:attrNameLst>
                                          <p:attrName>style.visibility</p:attrName>
                                        </p:attrNameLst>
                                      </p:cBhvr>
                                      <p:to>
                                        <p:strVal val="visible"/>
                                      </p:to>
                                    </p:set>
                                    <p:animEffect transition="in" filter="wipe(left)">
                                      <p:cBhvr>
                                        <p:cTn id="15" dur="500"/>
                                        <p:tgtEl>
                                          <p:spTgt spid="412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12681"/>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126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animBg="1"/>
      <p:bldP spid="412677" grpId="0" animBg="1"/>
      <p:bldP spid="412678" grpId="0" autoUpdateAnimBg="0"/>
      <p:bldP spid="412679" grpId="0" autoUpdateAnimBg="0"/>
      <p:bldP spid="412680" grpId="0" animBg="1"/>
      <p:bldP spid="41268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algn="r" eaLnBrk="1" fontAlgn="auto" hangingPunct="1">
              <a:spcBef>
                <a:spcPts val="0"/>
              </a:spcBef>
              <a:spcAft>
                <a:spcPts val="0"/>
              </a:spcAft>
              <a:defRPr/>
            </a:pPr>
            <a:endParaRPr lang="en-US" sz="1800" b="1" kern="0">
              <a:solidFill>
                <a:srgbClr val="000000"/>
              </a:solidFill>
              <a:effectLst>
                <a:outerShdw blurRad="38100" dist="38100" dir="2700000" algn="tl">
                  <a:srgbClr val="FFFFFF"/>
                </a:outerShdw>
              </a:effectLst>
              <a:latin typeface="Arial"/>
              <a:cs typeface="Arial"/>
            </a:endParaRPr>
          </a:p>
        </p:txBody>
      </p:sp>
      <p:sp>
        <p:nvSpPr>
          <p:cNvPr id="413698" name="Rectangle 2"/>
          <p:cNvSpPr>
            <a:spLocks noGrp="1" noChangeArrowheads="1"/>
          </p:cNvSpPr>
          <p:nvPr>
            <p:ph type="title"/>
          </p:nvPr>
        </p:nvSpPr>
        <p:spPr>
          <a:xfrm>
            <a:off x="228600" y="0"/>
            <a:ext cx="8763000" cy="1066800"/>
          </a:xfrm>
        </p:spPr>
        <p:txBody>
          <a:bodyPr/>
          <a:lstStyle/>
          <a:p>
            <a:pPr eaLnBrk="1" hangingPunct="1">
              <a:defRPr/>
            </a:pPr>
            <a:r>
              <a:rPr lang="zh-CN" altLang="en-US" dirty="0">
                <a:latin typeface="Arial" charset="0"/>
                <a:ea typeface="ＭＳ Ｐゴシック" charset="0"/>
                <a:cs typeface="Arial" charset="0"/>
              </a:rPr>
              <a:t>詹姆斯 </a:t>
            </a:r>
            <a:r>
              <a:rPr lang="en-US" altLang="zh-CN" dirty="0">
                <a:latin typeface="Arial" charset="0"/>
                <a:ea typeface="ＭＳ Ｐゴシック" charset="0"/>
                <a:cs typeface="Arial" charset="0"/>
              </a:rPr>
              <a:t>E. </a:t>
            </a:r>
            <a:r>
              <a:rPr lang="zh-CN" altLang="en-US" dirty="0">
                <a:latin typeface="Arial" charset="0"/>
                <a:ea typeface="ＭＳ Ｐゴシック" charset="0"/>
                <a:cs typeface="Arial" charset="0"/>
              </a:rPr>
              <a:t>史密斯的弥撒亚观点</a:t>
            </a:r>
            <a:endParaRPr lang="en-US" dirty="0">
              <a:latin typeface="Arial" charset="0"/>
              <a:ea typeface="ＭＳ Ｐゴシック" charset="0"/>
              <a:cs typeface="Arial" charset="0"/>
            </a:endParaRPr>
          </a:p>
        </p:txBody>
      </p:sp>
      <p:sp>
        <p:nvSpPr>
          <p:cNvPr id="744451" name="Text Box 3"/>
          <p:cNvSpPr txBox="1">
            <a:spLocks noChangeArrowheads="1"/>
          </p:cNvSpPr>
          <p:nvPr/>
        </p:nvSpPr>
        <p:spPr bwMode="auto">
          <a:xfrm>
            <a:off x="288925" y="5911850"/>
            <a:ext cx="4740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a:solidFill>
                  <a:srgbClr val="FFFFFF"/>
                </a:solidFill>
                <a:latin typeface="Arial" charset="0"/>
                <a:cs typeface="Arial" charset="0"/>
              </a:rPr>
              <a:t>The Major Prophets</a:t>
            </a:r>
            <a:r>
              <a:rPr lang="en-US" sz="1800">
                <a:solidFill>
                  <a:srgbClr val="FFFFFF"/>
                </a:solidFill>
                <a:latin typeface="Arial" charset="0"/>
                <a:cs typeface="Arial" charset="0"/>
              </a:rPr>
              <a:t> (Joplin, MO: College Press, 1995), LOGOS electronic version chart 24</a:t>
            </a:r>
          </a:p>
        </p:txBody>
      </p:sp>
      <p:pic>
        <p:nvPicPr>
          <p:cNvPr id="7444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914400"/>
            <a:ext cx="7010400"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txBox="1">
            <a:spLocks noChangeArrowheads="1"/>
          </p:cNvSpPr>
          <p:nvPr/>
        </p:nvSpPr>
        <p:spPr bwMode="auto">
          <a:xfrm>
            <a:off x="5562600" y="4876800"/>
            <a:ext cx="3581400" cy="1981200"/>
          </a:xfrm>
          <a:prstGeom prst="rect">
            <a:avLst/>
          </a:prstGeom>
          <a:solidFill>
            <a:srgbClr val="000090"/>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pPr>
            <a:r>
              <a:rPr lang="zh-CN" altLang="en-US" b="1" dirty="0">
                <a:solidFill>
                  <a:srgbClr val="FFFFFF"/>
                </a:solidFill>
                <a:effectLst>
                  <a:outerShdw blurRad="38100" dist="38100" dir="2700000" algn="tl">
                    <a:srgbClr val="000000"/>
                  </a:outerShdw>
                </a:effectLst>
                <a:latin typeface="SimSun" charset="0"/>
                <a:ea typeface="SimSun" charset="0"/>
                <a:cs typeface="Arial" charset="0"/>
              </a:rPr>
              <a:t>问题</a:t>
            </a:r>
            <a:r>
              <a:rPr lang="en-US" altLang="zh-CN" b="1" dirty="0">
                <a:solidFill>
                  <a:srgbClr val="FFFFFF"/>
                </a:solidFill>
                <a:effectLst>
                  <a:outerShdw blurRad="38100" dist="38100" dir="2700000" algn="tl">
                    <a:srgbClr val="000000"/>
                  </a:outerShdw>
                </a:effectLst>
                <a:latin typeface="SimSun" charset="0"/>
                <a:ea typeface="SimSun" charset="0"/>
                <a:cs typeface="Arial" charset="0"/>
              </a:rPr>
              <a:t>?</a:t>
            </a:r>
            <a:endParaRPr lang="en-US" altLang="zh-CN" sz="3600" b="1"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Tx/>
              <a:buBlip>
                <a:blip r:embed="rId4"/>
              </a:buBlip>
            </a:pPr>
            <a:r>
              <a:rPr lang="zh-CN" altLang="en-US" sz="1800" b="1" dirty="0">
                <a:solidFill>
                  <a:srgbClr val="FFFFFF"/>
                </a:solidFill>
                <a:effectLst>
                  <a:outerShdw blurRad="38100" dist="38100" dir="2700000" algn="tl">
                    <a:srgbClr val="000000"/>
                  </a:outerShdw>
                </a:effectLst>
                <a:latin typeface="SimSun" charset="0"/>
                <a:ea typeface="SimSun" charset="0"/>
                <a:cs typeface="Arial" charset="0"/>
              </a:rPr>
              <a:t>在公元后</a:t>
            </a:r>
            <a:r>
              <a:rPr lang="en-US" altLang="zh-CN" sz="1600" b="1" dirty="0">
                <a:solidFill>
                  <a:srgbClr val="FFFFFF"/>
                </a:solidFill>
                <a:effectLst>
                  <a:outerShdw blurRad="38100" dist="38100" dir="2700000" algn="tl">
                    <a:srgbClr val="000000"/>
                  </a:outerShdw>
                </a:effectLst>
                <a:latin typeface="Arial" charset="0"/>
                <a:ea typeface="SimSun" charset="0"/>
                <a:cs typeface="Arial" charset="0"/>
              </a:rPr>
              <a:t>60</a:t>
            </a:r>
            <a:r>
              <a:rPr lang="zh-CN" altLang="en-US" sz="1800" b="1" dirty="0">
                <a:solidFill>
                  <a:srgbClr val="FFFFFF"/>
                </a:solidFill>
                <a:effectLst>
                  <a:outerShdw blurRad="38100" dist="38100" dir="2700000" algn="tl">
                    <a:srgbClr val="000000"/>
                  </a:outerShdw>
                </a:effectLst>
                <a:latin typeface="SimSun" charset="0"/>
                <a:ea typeface="SimSun" charset="0"/>
                <a:cs typeface="Arial" charset="0"/>
              </a:rPr>
              <a:t>年，游历和学问没有广泛地增长</a:t>
            </a:r>
            <a:r>
              <a:rPr lang="en-US" altLang="zh-CN" sz="1800" b="1" dirty="0">
                <a:solidFill>
                  <a:srgbClr val="FFFFFF"/>
                </a:solidFill>
                <a:effectLst>
                  <a:outerShdw blurRad="38100" dist="38100" dir="2700000" algn="tl">
                    <a:srgbClr val="000000"/>
                  </a:outerShdw>
                </a:effectLst>
                <a:latin typeface="SimSun" charset="0"/>
                <a:ea typeface="SimSun" charset="0"/>
                <a:cs typeface="Arial" charset="0"/>
              </a:rPr>
              <a:t> (</a:t>
            </a:r>
            <a:r>
              <a:rPr lang="zh-CN" altLang="en-US" sz="1800" b="1" dirty="0">
                <a:solidFill>
                  <a:srgbClr val="FFFFFF"/>
                </a:solidFill>
                <a:effectLst>
                  <a:outerShdw blurRad="38100" dist="38100" dir="2700000" algn="tl">
                    <a:srgbClr val="000000"/>
                  </a:outerShdw>
                </a:effectLst>
                <a:latin typeface="SimSun" charset="0"/>
                <a:ea typeface="SimSun" charset="0"/>
                <a:cs typeface="Arial" charset="0"/>
              </a:rPr>
              <a:t>但</a:t>
            </a:r>
            <a:r>
              <a:rPr lang="en-US" altLang="zh-CN" sz="1800" b="1" dirty="0">
                <a:solidFill>
                  <a:srgbClr val="FFFFFF"/>
                </a:solidFill>
                <a:effectLst>
                  <a:outerShdw blurRad="38100" dist="38100" dir="2700000" algn="tl">
                    <a:srgbClr val="000000"/>
                  </a:outerShdw>
                </a:effectLst>
                <a:latin typeface="SimSun" charset="0"/>
                <a:ea typeface="SimSun" charset="0"/>
                <a:cs typeface="Arial" charset="0"/>
              </a:rPr>
              <a:t>12:2)</a:t>
            </a:r>
          </a:p>
          <a:p>
            <a:pPr eaLnBrk="1" hangingPunct="1">
              <a:spcBef>
                <a:spcPct val="20000"/>
              </a:spcBef>
              <a:buClr>
                <a:srgbClr val="86D1EC"/>
              </a:buClr>
              <a:buSzPct val="90000"/>
              <a:buFontTx/>
              <a:buBlip>
                <a:blip r:embed="rId4"/>
              </a:buBlip>
            </a:pPr>
            <a:r>
              <a:rPr lang="zh-CN" altLang="en-US" sz="1800" b="1" dirty="0">
                <a:solidFill>
                  <a:srgbClr val="FFFFFF"/>
                </a:solidFill>
                <a:effectLst>
                  <a:outerShdw blurRad="38100" dist="38100" dir="2700000" algn="tl">
                    <a:srgbClr val="000000"/>
                  </a:outerShdw>
                </a:effectLst>
                <a:latin typeface="SimSun" charset="0"/>
                <a:ea typeface="SimSun" charset="0"/>
                <a:cs typeface="Arial" charset="0"/>
              </a:rPr>
              <a:t>公元后</a:t>
            </a:r>
            <a:r>
              <a:rPr lang="en-US" altLang="zh-CN" sz="1800" b="1" dirty="0">
                <a:solidFill>
                  <a:srgbClr val="FFFFFF"/>
                </a:solidFill>
                <a:effectLst>
                  <a:outerShdw blurRad="38100" dist="38100" dir="2700000" algn="tl">
                    <a:srgbClr val="000000"/>
                  </a:outerShdw>
                </a:effectLst>
                <a:latin typeface="SimSun" charset="0"/>
                <a:ea typeface="SimSun" charset="0"/>
                <a:cs typeface="Arial" charset="0"/>
              </a:rPr>
              <a:t>66</a:t>
            </a:r>
            <a:r>
              <a:rPr lang="zh-CN" altLang="en-US" sz="1800" b="1" dirty="0">
                <a:solidFill>
                  <a:srgbClr val="FFFFFF"/>
                </a:solidFill>
                <a:effectLst>
                  <a:outerShdw blurRad="38100" dist="38100" dir="2700000" algn="tl">
                    <a:srgbClr val="000000"/>
                  </a:outerShdw>
                </a:effectLst>
                <a:latin typeface="SimSun" charset="0"/>
                <a:ea typeface="SimSun" charset="0"/>
                <a:cs typeface="Arial" charset="0"/>
              </a:rPr>
              <a:t>年没有可憎之像站立在殿里</a:t>
            </a:r>
            <a:endParaRPr lang="en-US" altLang="zh-CN" sz="2800" b="1"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8" name="矩形 6"/>
          <p:cNvSpPr/>
          <p:nvPr/>
        </p:nvSpPr>
        <p:spPr>
          <a:xfrm>
            <a:off x="1331913" y="981075"/>
            <a:ext cx="4679950" cy="576263"/>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患难时期</a:t>
            </a:r>
            <a:endParaRPr lang="en-US" altLang="zh-CN">
              <a:solidFill>
                <a:srgbClr val="000000"/>
              </a:solidFill>
              <a:latin typeface="SimSun" charset="0"/>
              <a:ea typeface="ＭＳ Ｐゴシック" charset="0"/>
              <a:cs typeface="SimSun" charset="0"/>
            </a:endParaRPr>
          </a:p>
          <a:p>
            <a:pPr algn="ctr" eaLnBrk="1" hangingPunct="1"/>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12:4-12</a:t>
            </a:r>
            <a:endParaRPr lang="zh-CN" altLang="en-US" sz="1400">
              <a:solidFill>
                <a:srgbClr val="000000"/>
              </a:solidFill>
              <a:ea typeface="ＭＳ Ｐゴシック" charset="0"/>
              <a:cs typeface="ＭＳ Ｐゴシック" charset="0"/>
            </a:endParaRPr>
          </a:p>
        </p:txBody>
      </p:sp>
      <p:sp>
        <p:nvSpPr>
          <p:cNvPr id="9" name="矩形 7"/>
          <p:cNvSpPr/>
          <p:nvPr/>
        </p:nvSpPr>
        <p:spPr>
          <a:xfrm>
            <a:off x="539750" y="2997200"/>
            <a:ext cx="2016125" cy="1295400"/>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荒凉可憎的像站立在圣所：公元后</a:t>
            </a:r>
            <a:r>
              <a:rPr lang="en-US" altLang="zh-CN" sz="1400">
                <a:solidFill>
                  <a:srgbClr val="000000"/>
                </a:solidFill>
                <a:ea typeface="SimSun" charset="0"/>
                <a:cs typeface="Arial" charset="0"/>
              </a:rPr>
              <a:t>66</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SimSun" charset="0"/>
              </a:rPr>
              <a:t>10</a:t>
            </a:r>
            <a:r>
              <a:rPr lang="zh-CN" altLang="en-US" sz="1400">
                <a:solidFill>
                  <a:srgbClr val="000000"/>
                </a:solidFill>
                <a:latin typeface="SimSun" charset="0"/>
                <a:ea typeface="ＭＳ Ｐゴシック" charset="0"/>
                <a:cs typeface="SimSun" charset="0"/>
              </a:rPr>
              <a:t>月罗马军队进军耶路撒冷之后撤离</a:t>
            </a:r>
            <a:endParaRPr lang="en-US" altLang="zh-CN" sz="1400">
              <a:solidFill>
                <a:srgbClr val="000000"/>
              </a:solidFill>
              <a:latin typeface="SimSun" charset="0"/>
              <a:ea typeface="ＭＳ Ｐゴシック" charset="0"/>
              <a:cs typeface="SimSun" charset="0"/>
            </a:endParaRPr>
          </a:p>
          <a:p>
            <a:pPr algn="ctr" eaLnBrk="1" hangingPunct="1"/>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太</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24:15 </a:t>
            </a:r>
            <a:r>
              <a:rPr lang="zh-CN" altLang="en-US" sz="1400">
                <a:solidFill>
                  <a:srgbClr val="000000"/>
                </a:solidFill>
                <a:latin typeface="SimSun" charset="0"/>
                <a:ea typeface="ＭＳ Ｐゴシック" charset="0"/>
                <a:cs typeface="SimSun" charset="0"/>
              </a:rPr>
              <a:t>路</a:t>
            </a:r>
            <a:r>
              <a:rPr lang="en-US" altLang="zh-CN" sz="1400">
                <a:solidFill>
                  <a:srgbClr val="000000"/>
                </a:solidFill>
                <a:ea typeface="ＭＳ Ｐゴシック" charset="0"/>
                <a:cs typeface="ＭＳ Ｐゴシック" charset="0"/>
              </a:rPr>
              <a:t>21:20</a:t>
            </a:r>
            <a:r>
              <a:rPr lang="zh-CN" altLang="en-US" sz="1400">
                <a:solidFill>
                  <a:srgbClr val="000000"/>
                </a:solidFill>
                <a:ea typeface="ＭＳ Ｐゴシック" charset="0"/>
                <a:cs typeface="ＭＳ Ｐゴシック" charset="0"/>
              </a:rPr>
              <a:t>）</a:t>
            </a:r>
          </a:p>
        </p:txBody>
      </p:sp>
      <p:sp>
        <p:nvSpPr>
          <p:cNvPr id="10" name="矩形 8"/>
          <p:cNvSpPr/>
          <p:nvPr/>
        </p:nvSpPr>
        <p:spPr>
          <a:xfrm>
            <a:off x="2555875" y="2133600"/>
            <a:ext cx="1728788" cy="647700"/>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67</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latin typeface="SimSun" charset="0"/>
                <a:ea typeface="ＭＳ Ｐゴシック" charset="0"/>
                <a:cs typeface="SimSun" charset="0"/>
              </a:rPr>
              <a:t>月：</a:t>
            </a:r>
            <a:endParaRPr lang="en-US" altLang="zh-CN" sz="1400">
              <a:solidFill>
                <a:srgbClr val="000000"/>
              </a:solidFill>
              <a:latin typeface="SimSun" charset="0"/>
              <a:ea typeface="ＭＳ Ｐゴシック" charset="0"/>
              <a:cs typeface="SimSun" charset="0"/>
            </a:endParaRPr>
          </a:p>
          <a:p>
            <a:pPr algn="ctr" eaLnBrk="1" hangingPunct="1"/>
            <a:r>
              <a:rPr lang="zh-CN" altLang="en-US" sz="1400">
                <a:solidFill>
                  <a:srgbClr val="000000"/>
                </a:solidFill>
                <a:latin typeface="SimSun" charset="0"/>
                <a:ea typeface="ＭＳ Ｐゴシック" charset="0"/>
                <a:cs typeface="SimSun" charset="0"/>
              </a:rPr>
              <a:t>罗马军队开始围困耶路撒冷</a:t>
            </a:r>
          </a:p>
        </p:txBody>
      </p:sp>
      <p:sp>
        <p:nvSpPr>
          <p:cNvPr id="11" name="矩形 9"/>
          <p:cNvSpPr/>
          <p:nvPr/>
        </p:nvSpPr>
        <p:spPr>
          <a:xfrm>
            <a:off x="4643438" y="2133600"/>
            <a:ext cx="1368425" cy="574675"/>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latin typeface="SimSun" charset="0"/>
                <a:ea typeface="ＭＳ Ｐゴシック" charset="0"/>
                <a:cs typeface="SimSun" charset="0"/>
              </a:rPr>
              <a:t>年</a:t>
            </a:r>
            <a:r>
              <a:rPr lang="en-US" altLang="zh-CN" sz="1400">
                <a:solidFill>
                  <a:srgbClr val="000000"/>
                </a:solidFill>
                <a:ea typeface="ＭＳ Ｐゴシック" charset="0"/>
                <a:cs typeface="ＭＳ Ｐゴシック" charset="0"/>
              </a:rPr>
              <a:t>7</a:t>
            </a:r>
            <a:r>
              <a:rPr lang="zh-CN" altLang="en-US" sz="1400">
                <a:solidFill>
                  <a:srgbClr val="000000"/>
                </a:solidFill>
                <a:latin typeface="SimSun" charset="0"/>
                <a:ea typeface="ＭＳ Ｐゴシック" charset="0"/>
                <a:cs typeface="SimSun" charset="0"/>
              </a:rPr>
              <a:t>月：圣殿停止献祭</a:t>
            </a:r>
          </a:p>
        </p:txBody>
      </p:sp>
      <p:sp>
        <p:nvSpPr>
          <p:cNvPr id="12" name="矩形 10"/>
          <p:cNvSpPr/>
          <p:nvPr/>
        </p:nvSpPr>
        <p:spPr>
          <a:xfrm>
            <a:off x="4427538" y="2852738"/>
            <a:ext cx="1728787" cy="57626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400">
                <a:solidFill>
                  <a:srgbClr val="000000"/>
                </a:solidFill>
                <a:ea typeface="ＭＳ Ｐゴシック" charset="0"/>
                <a:cs typeface="ＭＳ Ｐゴシック" charset="0"/>
              </a:rPr>
              <a:t>公元后</a:t>
            </a:r>
            <a:r>
              <a:rPr lang="en-US" altLang="zh-CN" sz="1400">
                <a:solidFill>
                  <a:srgbClr val="000000"/>
                </a:solidFill>
                <a:ea typeface="ＭＳ Ｐゴシック" charset="0"/>
                <a:cs typeface="ＭＳ Ｐゴシック" charset="0"/>
              </a:rPr>
              <a:t>70</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8</a:t>
            </a:r>
            <a:r>
              <a:rPr lang="zh-CN" altLang="en-US" sz="1400">
                <a:solidFill>
                  <a:srgbClr val="000000"/>
                </a:solidFill>
                <a:ea typeface="ＭＳ Ｐゴシック" charset="0"/>
                <a:cs typeface="ＭＳ Ｐゴシック" charset="0"/>
              </a:rPr>
              <a:t>月：耶路撒冷烧毁。考验结束</a:t>
            </a:r>
          </a:p>
        </p:txBody>
      </p:sp>
      <p:sp>
        <p:nvSpPr>
          <p:cNvPr id="13" name="矩形 11"/>
          <p:cNvSpPr/>
          <p:nvPr/>
        </p:nvSpPr>
        <p:spPr>
          <a:xfrm>
            <a:off x="4932363" y="3573463"/>
            <a:ext cx="2160587" cy="719137"/>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400">
                <a:solidFill>
                  <a:srgbClr val="000000"/>
                </a:solidFill>
                <a:latin typeface="SimSun" charset="0"/>
                <a:ea typeface="ＭＳ Ｐゴシック" charset="0"/>
                <a:cs typeface="SimSun" charset="0"/>
              </a:rPr>
              <a:t>城市被毁：反叛者被杀或被征服。在监狱中的狂热的犹太教信徒被释放</a:t>
            </a:r>
          </a:p>
        </p:txBody>
      </p:sp>
      <p:sp>
        <p:nvSpPr>
          <p:cNvPr id="14" name="矩形 12"/>
          <p:cNvSpPr/>
          <p:nvPr/>
        </p:nvSpPr>
        <p:spPr>
          <a:xfrm>
            <a:off x="2555875" y="4365625"/>
            <a:ext cx="1800225" cy="358775"/>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sz="1400">
                <a:solidFill>
                  <a:srgbClr val="000000"/>
                </a:solidFill>
                <a:ea typeface="ＭＳ Ｐゴシック" charset="0"/>
                <a:cs typeface="ＭＳ Ｐゴシック" charset="0"/>
              </a:rPr>
              <a:t>1290</a:t>
            </a:r>
            <a:r>
              <a:rPr lang="zh-CN" altLang="en-US" sz="1400">
                <a:solidFill>
                  <a:srgbClr val="000000"/>
                </a:solidFill>
                <a:latin typeface="SimSun" charset="0"/>
                <a:ea typeface="ＭＳ Ｐゴシック" charset="0"/>
                <a:cs typeface="SimSun" charset="0"/>
              </a:rPr>
              <a:t>天</a:t>
            </a:r>
            <a:r>
              <a:rPr lang="zh-CN" altLang="en-US" sz="1400">
                <a:solidFill>
                  <a:srgbClr val="000000"/>
                </a:solidFill>
                <a:ea typeface="ＭＳ Ｐゴシック" charset="0"/>
                <a:cs typeface="ＭＳ Ｐゴシック" charset="0"/>
              </a:rPr>
              <a:t>（</a:t>
            </a:r>
            <a:r>
              <a:rPr lang="zh-CN" altLang="en-US" sz="1400">
                <a:solidFill>
                  <a:srgbClr val="000000"/>
                </a:solidFill>
                <a:latin typeface="SimSun" charset="0"/>
                <a:ea typeface="ＭＳ Ｐゴシック" charset="0"/>
                <a:cs typeface="SimSun" charset="0"/>
              </a:rPr>
              <a:t>但</a:t>
            </a:r>
            <a:r>
              <a:rPr lang="en-US" altLang="zh-CN" sz="1400">
                <a:solidFill>
                  <a:srgbClr val="000000"/>
                </a:solidFill>
                <a:ea typeface="ＭＳ Ｐゴシック" charset="0"/>
                <a:cs typeface="ＭＳ Ｐゴシック" charset="0"/>
              </a:rPr>
              <a:t>12</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11</a:t>
            </a:r>
            <a:r>
              <a:rPr lang="zh-CN" altLang="en-US" sz="1400">
                <a:solidFill>
                  <a:srgbClr val="000000"/>
                </a:solidFill>
                <a:ea typeface="ＭＳ Ｐゴシック" charset="0"/>
                <a:cs typeface="ＭＳ Ｐゴシック" charset="0"/>
              </a:rPr>
              <a:t>）</a:t>
            </a:r>
          </a:p>
        </p:txBody>
      </p:sp>
      <p:sp>
        <p:nvSpPr>
          <p:cNvPr id="15" name="矩形 13"/>
          <p:cNvSpPr/>
          <p:nvPr/>
        </p:nvSpPr>
        <p:spPr>
          <a:xfrm>
            <a:off x="6516688" y="4508500"/>
            <a:ext cx="431800" cy="360363"/>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400">
                <a:solidFill>
                  <a:srgbClr val="000000"/>
                </a:solidFill>
                <a:ea typeface="ＭＳ Ｐゴシック" charset="0"/>
                <a:cs typeface="ＭＳ Ｐゴシック" charset="0"/>
              </a:rPr>
              <a:t>45</a:t>
            </a:r>
            <a:r>
              <a:rPr lang="zh-CN" altLang="en-US" sz="1400">
                <a:solidFill>
                  <a:srgbClr val="000000"/>
                </a:solidFill>
                <a:ea typeface="ＭＳ Ｐゴシック" charset="0"/>
                <a:cs typeface="ＭＳ Ｐゴシック" charset="0"/>
              </a:rPr>
              <a:t>天</a:t>
            </a:r>
          </a:p>
        </p:txBody>
      </p:sp>
      <p:sp>
        <p:nvSpPr>
          <p:cNvPr id="16" name="矩形 14"/>
          <p:cNvSpPr/>
          <p:nvPr/>
        </p:nvSpPr>
        <p:spPr>
          <a:xfrm>
            <a:off x="2987675" y="5013325"/>
            <a:ext cx="2016125" cy="287338"/>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400">
                <a:solidFill>
                  <a:srgbClr val="000000"/>
                </a:solidFill>
                <a:ea typeface="ＭＳ Ｐゴシック" charset="0"/>
                <a:cs typeface="ＭＳ Ｐゴシック" charset="0"/>
              </a:rPr>
              <a:t>1335</a:t>
            </a:r>
            <a:r>
              <a:rPr lang="zh-CN" altLang="en-US" sz="1400">
                <a:solidFill>
                  <a:srgbClr val="000000"/>
                </a:solidFill>
                <a:ea typeface="ＭＳ Ｐゴシック" charset="0"/>
                <a:cs typeface="ＭＳ Ｐゴシック" charset="0"/>
              </a:rPr>
              <a:t>天（但</a:t>
            </a:r>
            <a:r>
              <a:rPr lang="en-US" altLang="zh-CN" sz="1400">
                <a:solidFill>
                  <a:srgbClr val="000000"/>
                </a:solidFill>
                <a:ea typeface="ＭＳ Ｐゴシック" charset="0"/>
                <a:cs typeface="ＭＳ Ｐゴシック" charset="0"/>
              </a:rPr>
              <a:t>12:12</a:t>
            </a:r>
            <a:r>
              <a:rPr lang="zh-CN" altLang="en-US" sz="1400">
                <a:solidFill>
                  <a:srgbClr val="000000"/>
                </a:solidFill>
                <a:ea typeface="ＭＳ Ｐゴシック" charset="0"/>
                <a:cs typeface="ＭＳ Ｐゴシック" charset="0"/>
              </a:rPr>
              <a:t>）</a:t>
            </a:r>
          </a:p>
        </p:txBody>
      </p:sp>
      <p:sp>
        <p:nvSpPr>
          <p:cNvPr id="17" name="矩形 15"/>
          <p:cNvSpPr/>
          <p:nvPr/>
        </p:nvSpPr>
        <p:spPr>
          <a:xfrm>
            <a:off x="2051050" y="5373688"/>
            <a:ext cx="3457575" cy="431800"/>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400">
                <a:solidFill>
                  <a:srgbClr val="000000"/>
                </a:solidFill>
                <a:ea typeface="ＭＳ Ｐゴシック" charset="0"/>
                <a:cs typeface="ＭＳ Ｐゴシック" charset="0"/>
              </a:rPr>
              <a:t>一载，二载，半载（但</a:t>
            </a:r>
            <a:r>
              <a:rPr lang="en-US" altLang="zh-CN" sz="1400">
                <a:solidFill>
                  <a:srgbClr val="000000"/>
                </a:solidFill>
                <a:ea typeface="ＭＳ Ｐゴシック" charset="0"/>
                <a:cs typeface="ＭＳ Ｐゴシック" charset="0"/>
              </a:rPr>
              <a:t>12:7</a:t>
            </a:r>
            <a:r>
              <a:rPr lang="zh-CN" altLang="en-US" sz="1400">
                <a:solidFill>
                  <a:srgbClr val="000000"/>
                </a:solidFill>
                <a:ea typeface="ＭＳ Ｐゴシック" charset="0"/>
                <a:cs typeface="ＭＳ Ｐゴシック" charset="0"/>
              </a:rPr>
              <a:t>）</a:t>
            </a:r>
            <a:endParaRPr lang="en-US" altLang="zh-CN" sz="1400">
              <a:solidFill>
                <a:srgbClr val="000000"/>
              </a:solidFill>
              <a:ea typeface="ＭＳ Ｐゴシック" charset="0"/>
              <a:cs typeface="ＭＳ Ｐゴシック" charset="0"/>
            </a:endParaRPr>
          </a:p>
          <a:p>
            <a:pPr algn="ctr" eaLnBrk="1" hangingPunct="1">
              <a:defRPr/>
            </a:pP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年</a:t>
            </a:r>
          </a:p>
        </p:txBody>
      </p:sp>
    </p:spTree>
    <p:extLst>
      <p:ext uri="{BB962C8B-B14F-4D97-AF65-F5344CB8AC3E}">
        <p14:creationId xmlns:p14="http://schemas.microsoft.com/office/powerpoint/2010/main" val="1507995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183" y="4763"/>
            <a:ext cx="609684"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Tree>
    <p:extLst>
      <p:ext uri="{BB962C8B-B14F-4D97-AF65-F5344CB8AC3E}">
        <p14:creationId xmlns:p14="http://schemas.microsoft.com/office/powerpoint/2010/main" val="446637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ext Box 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a:solidFill>
                  <a:srgbClr val="FFFFFF"/>
                </a:solidFill>
                <a:latin typeface="Arial" charset="0"/>
                <a:cs typeface="Arial" charset="0"/>
              </a:rPr>
              <a:t>555</a:t>
            </a:r>
          </a:p>
        </p:txBody>
      </p:sp>
      <p:sp>
        <p:nvSpPr>
          <p:cNvPr id="626692" name="Rectangle 4"/>
          <p:cNvSpPr>
            <a:spLocks noGrp="1" noChangeArrowheads="1"/>
          </p:cNvSpPr>
          <p:nvPr>
            <p:ph type="title"/>
          </p:nvPr>
        </p:nvSpPr>
        <p:spPr>
          <a:xfrm>
            <a:off x="228600" y="457200"/>
            <a:ext cx="8534400" cy="1143000"/>
          </a:xfr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a:latin typeface="Arial" charset="0"/>
                <a:ea typeface="ＭＳ Ｐゴシック" charset="0"/>
                <a:cs typeface="ＭＳ Ｐゴシック" charset="0"/>
              </a:rPr>
              <a:t>前千禧年的评论</a:t>
            </a:r>
            <a:endParaRPr lang="en-US" altLang="zh-CN" sz="3200" b="1">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9600" y="1600200"/>
            <a:ext cx="8229600" cy="4876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ea typeface="SimSun" charset="0"/>
                <a:cs typeface="Arial" charset="0"/>
              </a:rPr>
              <a:t>哪个是</a:t>
            </a:r>
            <a:r>
              <a:rPr lang="en-US" altLang="zh-CN" sz="2800">
                <a:solidFill>
                  <a:srgbClr val="FFFFFF"/>
                </a:solidFill>
                <a:effectLst>
                  <a:outerShdw blurRad="38100" dist="38100" dir="2700000" algn="tl">
                    <a:srgbClr val="000000"/>
                  </a:outerShdw>
                </a:effectLst>
                <a:latin typeface="Arial" charset="0"/>
                <a:ea typeface="SimSun" charset="0"/>
                <a:cs typeface="Arial" charset="0"/>
              </a:rPr>
              <a:t>9</a:t>
            </a:r>
            <a:r>
              <a:rPr lang="zh-CN" altLang="en-US" sz="2800">
                <a:solidFill>
                  <a:srgbClr val="FFFFFF"/>
                </a:solidFill>
                <a:effectLst>
                  <a:outerShdw blurRad="38100" dist="38100" dir="2700000" algn="tl">
                    <a:srgbClr val="000000"/>
                  </a:outerShdw>
                </a:effectLst>
                <a:latin typeface="Arial" charset="0"/>
                <a:ea typeface="SimSun" charset="0"/>
                <a:cs typeface="Arial" charset="0"/>
              </a:rPr>
              <a:t>：</a:t>
            </a:r>
            <a:r>
              <a:rPr lang="en-US" altLang="zh-CN" sz="2800">
                <a:solidFill>
                  <a:srgbClr val="FFFFFF"/>
                </a:solidFill>
                <a:effectLst>
                  <a:outerShdw blurRad="38100" dist="38100" dir="2700000" algn="tl">
                    <a:srgbClr val="000000"/>
                  </a:outerShdw>
                </a:effectLst>
                <a:latin typeface="Arial" charset="0"/>
                <a:ea typeface="SimSun" charset="0"/>
                <a:cs typeface="Arial" charset="0"/>
              </a:rPr>
              <a:t>25</a:t>
            </a:r>
            <a:r>
              <a:rPr lang="zh-CN" altLang="en-US" sz="2800">
                <a:solidFill>
                  <a:srgbClr val="FFFFFF"/>
                </a:solidFill>
                <a:effectLst>
                  <a:outerShdw blurRad="38100" dist="38100" dir="2700000" algn="tl">
                    <a:srgbClr val="000000"/>
                  </a:outerShdw>
                </a:effectLst>
                <a:latin typeface="Arial" charset="0"/>
                <a:ea typeface="SimSun" charset="0"/>
                <a:cs typeface="Arial" charset="0"/>
              </a:rPr>
              <a:t>发出的命令</a:t>
            </a:r>
            <a:r>
              <a:rPr lang="en-US" altLang="zh-CN" sz="2800">
                <a:solidFill>
                  <a:srgbClr val="FFFFFF"/>
                </a:solidFill>
                <a:effectLst>
                  <a:outerShdw blurRad="38100" dist="38100" dir="2700000" algn="tl">
                    <a:srgbClr val="000000"/>
                  </a:outerShdw>
                </a:effectLst>
                <a:latin typeface="Arial" charset="0"/>
                <a:ea typeface="SimSun" charset="0"/>
                <a:cs typeface="Arial" charset="0"/>
              </a:rPr>
              <a:t>?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ea typeface="SimSun" charset="0"/>
                <a:cs typeface="Arial" charset="0"/>
              </a:rPr>
              <a:t>(1) </a:t>
            </a:r>
            <a:r>
              <a:rPr lang="zh-CN" altLang="en-US">
                <a:solidFill>
                  <a:srgbClr val="FFFFFF"/>
                </a:solidFill>
                <a:effectLst>
                  <a:outerShdw blurRad="38100" dist="38100" dir="2700000" algn="tl">
                    <a:srgbClr val="000000"/>
                  </a:outerShdw>
                </a:effectLst>
                <a:latin typeface="SimSun" charset="0"/>
                <a:ea typeface="SimSun" charset="0"/>
                <a:cs typeface="Arial" charset="0"/>
              </a:rPr>
              <a:t>古列颁令重建殿</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代下</a:t>
            </a:r>
            <a:r>
              <a:rPr lang="en-US" altLang="zh-CN">
                <a:solidFill>
                  <a:srgbClr val="FFFFFF"/>
                </a:solidFill>
                <a:effectLst>
                  <a:outerShdw blurRad="38100" dist="38100" dir="2700000" algn="tl">
                    <a:srgbClr val="000000"/>
                  </a:outerShdw>
                </a:effectLst>
                <a:latin typeface="Arial" charset="0"/>
                <a:cs typeface="SimSun" charset="0"/>
              </a:rPr>
              <a:t>36: 22-23;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1:1-4; 6:1-5);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大利乌颁令确认古列的法令</a:t>
            </a:r>
            <a:r>
              <a:rPr lang="en-US" altLang="zh-CN">
                <a:solidFill>
                  <a:srgbClr val="FFFFFF"/>
                </a:solidFill>
                <a:effectLst>
                  <a:outerShdw blurRad="38100" dist="38100" dir="2700000" algn="tl">
                    <a:srgbClr val="000000"/>
                  </a:outerShdw>
                </a:effectLst>
                <a:latin typeface="Arial" charset="0"/>
                <a:cs typeface="Arial" charset="0"/>
              </a:rPr>
              <a:t>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6:6-12);</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(3)</a:t>
            </a:r>
            <a:r>
              <a:rPr lang="zh-CN" altLang="en-US">
                <a:solidFill>
                  <a:srgbClr val="FFFFFF"/>
                </a:solidFill>
                <a:effectLst>
                  <a:outerShdw blurRad="38100" dist="38100" dir="2700000" algn="tl">
                    <a:srgbClr val="000000"/>
                  </a:outerShdw>
                </a:effectLst>
                <a:latin typeface="SimSun" charset="0"/>
                <a:cs typeface="SimSun" charset="0"/>
              </a:rPr>
              <a:t>亚达薛西颁令 </a:t>
            </a:r>
            <a:r>
              <a:rPr lang="en-US" altLang="zh-CN">
                <a:solidFill>
                  <a:srgbClr val="FFFFFF"/>
                </a:solidFill>
                <a:effectLst>
                  <a:outerShdw blurRad="38100" dist="38100" dir="2700000" algn="tl">
                    <a:srgbClr val="000000"/>
                  </a:outerShdw>
                </a:effectLst>
                <a:latin typeface="Arial" charset="0"/>
                <a:cs typeface="Arial" charset="0"/>
              </a:rPr>
              <a:t>#1 (</a:t>
            </a:r>
            <a:r>
              <a:rPr lang="zh-CN" altLang="en-US">
                <a:solidFill>
                  <a:srgbClr val="FFFFFF"/>
                </a:solidFill>
                <a:effectLst>
                  <a:outerShdw blurRad="38100" dist="38100" dir="2700000" algn="tl">
                    <a:srgbClr val="000000"/>
                  </a:outerShdw>
                </a:effectLst>
                <a:latin typeface="SimSun" charset="0"/>
                <a:cs typeface="SimSun" charset="0"/>
              </a:rPr>
              <a:t>拉</a:t>
            </a:r>
            <a:r>
              <a:rPr lang="en-US" altLang="zh-CN">
                <a:solidFill>
                  <a:srgbClr val="FFFFFF"/>
                </a:solidFill>
                <a:effectLst>
                  <a:outerShdw blurRad="38100" dist="38100" dir="2700000" algn="tl">
                    <a:srgbClr val="000000"/>
                  </a:outerShdw>
                </a:effectLst>
                <a:latin typeface="Arial" charset="0"/>
                <a:cs typeface="Arial" charset="0"/>
              </a:rPr>
              <a:t> 7:11-26); </a:t>
            </a:r>
          </a:p>
          <a:p>
            <a:pPr lvl="1" eaLnBrk="1" hangingPunct="1">
              <a:lnSpc>
                <a:spcPct val="80000"/>
              </a:lnSpc>
              <a:spcBef>
                <a:spcPct val="20000"/>
              </a:spcBef>
              <a:buFontTx/>
              <a:buChar char="–"/>
            </a:pPr>
            <a:r>
              <a:rPr lang="en-US" altLang="zh-CN">
                <a:solidFill>
                  <a:srgbClr val="FFFFFF"/>
                </a:solidFill>
                <a:effectLst>
                  <a:outerShdw blurRad="38100" dist="38100" dir="2700000" algn="tl">
                    <a:srgbClr val="000000"/>
                  </a:outerShdw>
                </a:effectLst>
                <a:latin typeface="Arial" charset="0"/>
                <a:cs typeface="Arial" charset="0"/>
              </a:rPr>
              <a:t>(4)</a:t>
            </a:r>
            <a:r>
              <a:rPr lang="zh-CN" altLang="en-US">
                <a:solidFill>
                  <a:srgbClr val="FFFFFF"/>
                </a:solidFill>
                <a:effectLst>
                  <a:outerShdw blurRad="38100" dist="38100" dir="2700000" algn="tl">
                    <a:srgbClr val="000000"/>
                  </a:outerShdw>
                </a:effectLst>
                <a:latin typeface="SimSun" charset="0"/>
                <a:cs typeface="SimSun" charset="0"/>
              </a:rPr>
              <a:t>亚达薛西颁令</a:t>
            </a:r>
            <a:r>
              <a:rPr lang="zh-CN" altLang="en-US">
                <a:solidFill>
                  <a:srgbClr val="FFFFFF"/>
                </a:solidFill>
                <a:cs typeface="+mn-cs"/>
              </a:rPr>
              <a:t> </a:t>
            </a:r>
            <a:r>
              <a:rPr lang="en-US" altLang="zh-CN">
                <a:solidFill>
                  <a:srgbClr val="FFFFFF"/>
                </a:solidFill>
                <a:effectLst>
                  <a:outerShdw blurRad="38100" dist="38100" dir="2700000" algn="tl">
                    <a:srgbClr val="000000"/>
                  </a:outerShdw>
                </a:effectLst>
                <a:latin typeface="Arial" charset="0"/>
                <a:cs typeface="Arial" charset="0"/>
              </a:rPr>
              <a:t>#2 </a:t>
            </a:r>
            <a:r>
              <a:rPr lang="zh-CN" altLang="en-US">
                <a:solidFill>
                  <a:srgbClr val="FFFFFF"/>
                </a:solidFill>
                <a:effectLst>
                  <a:outerShdw blurRad="38100" dist="38100" dir="2700000" algn="tl">
                    <a:srgbClr val="000000"/>
                  </a:outerShdw>
                </a:effectLst>
                <a:latin typeface="SimSun" charset="0"/>
                <a:cs typeface="SimSun" charset="0"/>
              </a:rPr>
              <a:t>授权于尼西米重建这城</a:t>
            </a:r>
            <a:r>
              <a:rPr lang="zh-CN" altLang="en-US">
                <a:solidFill>
                  <a:srgbClr val="FFFFFF"/>
                </a:solidFill>
                <a:effectLst>
                  <a:outerShdw blurRad="38100" dist="38100" dir="2700000" algn="tl">
                    <a:srgbClr val="000000"/>
                  </a:outerShdw>
                </a:effectLst>
                <a:latin typeface="Arial" charset="0"/>
                <a:cs typeface="Arial" charset="0"/>
              </a:rPr>
              <a:t> </a:t>
            </a:r>
            <a:r>
              <a:rPr lang="en-US" altLang="zh-CN">
                <a:solidFill>
                  <a:srgbClr val="FFFFFF"/>
                </a:solidFill>
                <a:effectLst>
                  <a:outerShdw blurRad="38100" dist="38100" dir="2700000" algn="tl">
                    <a:srgbClr val="000000"/>
                  </a:outerShdw>
                </a:effectLst>
                <a:latin typeface="Arial" charset="0"/>
                <a:cs typeface="Arial" charset="0"/>
              </a:rPr>
              <a:t>(</a:t>
            </a:r>
            <a:r>
              <a:rPr lang="zh-CN" altLang="en-US">
                <a:solidFill>
                  <a:srgbClr val="FFFFFF"/>
                </a:solidFill>
                <a:effectLst>
                  <a:outerShdw blurRad="38100" dist="38100" dir="2700000" algn="tl">
                    <a:srgbClr val="000000"/>
                  </a:outerShdw>
                </a:effectLst>
                <a:latin typeface="SimSun" charset="0"/>
                <a:cs typeface="SimSun" charset="0"/>
              </a:rPr>
              <a:t>尼</a:t>
            </a:r>
            <a:r>
              <a:rPr lang="en-US" altLang="zh-CN">
                <a:solidFill>
                  <a:srgbClr val="FFFFFF"/>
                </a:solidFill>
                <a:effectLst>
                  <a:outerShdw blurRad="38100" dist="38100" dir="2700000" algn="tl">
                    <a:srgbClr val="000000"/>
                  </a:outerShdw>
                </a:effectLst>
                <a:latin typeface="Arial" charset="0"/>
                <a:cs typeface="Arial" charset="0"/>
              </a:rPr>
              <a:t> 2:1-8).</a:t>
            </a:r>
          </a:p>
          <a:p>
            <a:pPr lvl="1" eaLnBrk="1" hangingPunct="1">
              <a:lnSpc>
                <a:spcPct val="80000"/>
              </a:lnSpc>
              <a:spcBef>
                <a:spcPct val="20000"/>
              </a:spcBef>
            </a:pPr>
            <a:endParaRPr lang="en-US" altLang="zh-CN">
              <a:solidFill>
                <a:srgbClr val="FFFFFF"/>
              </a:solidFill>
              <a:effectLst>
                <a:outerShdw blurRad="38100" dist="38100" dir="2700000" algn="tl">
                  <a:srgbClr val="000000"/>
                </a:outerShdw>
              </a:effectLst>
              <a:latin typeface="Arial" charset="0"/>
              <a:cs typeface="Arial" charset="0"/>
            </a:endParaRPr>
          </a:p>
          <a:p>
            <a:pPr eaLnBrk="1" hangingPunct="1">
              <a:lnSpc>
                <a:spcPct val="80000"/>
              </a:lnSpc>
              <a:spcBef>
                <a:spcPct val="20000"/>
              </a:spcBef>
              <a:buClr>
                <a:srgbClr val="86D1EC"/>
              </a:buClr>
              <a:buSzPct val="90000"/>
              <a:buFont typeface="Wingdings" charset="0"/>
              <a:buBlip>
                <a:blip r:embed="rId3"/>
              </a:buBlip>
            </a:pPr>
            <a:r>
              <a:rPr lang="zh-CN" altLang="en-US" sz="2800">
                <a:solidFill>
                  <a:srgbClr val="FFFFFF"/>
                </a:solidFill>
                <a:effectLst>
                  <a:outerShdw blurRad="38100" dist="38100" dir="2700000" algn="tl">
                    <a:srgbClr val="000000"/>
                  </a:outerShdw>
                </a:effectLst>
                <a:latin typeface="SimSun" charset="0"/>
                <a:cs typeface="SimSun" charset="0"/>
              </a:rPr>
              <a:t>为什么我们认为这法令是</a:t>
            </a:r>
            <a:r>
              <a:rPr lang="zh-CN" altLang="en-US" sz="2800">
                <a:solidFill>
                  <a:srgbClr val="FFFFFF"/>
                </a:solidFill>
                <a:latin typeface="SimSun" charset="0"/>
                <a:cs typeface="SimSun" charset="0"/>
              </a:rPr>
              <a:t>亚达薛西王在位第二十年</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公元前</a:t>
            </a:r>
            <a:r>
              <a:rPr lang="en-US" altLang="zh-CN" sz="2800">
                <a:solidFill>
                  <a:srgbClr val="FFFFFF"/>
                </a:solidFill>
              </a:rPr>
              <a:t>444</a:t>
            </a:r>
            <a:r>
              <a:rPr lang="zh-CN" altLang="en-US" sz="2800">
                <a:solidFill>
                  <a:srgbClr val="FFFFFF"/>
                </a:solidFill>
              </a:rPr>
              <a:t>）</a:t>
            </a:r>
            <a:r>
              <a:rPr lang="zh-CN" altLang="en-US" sz="2800">
                <a:solidFill>
                  <a:srgbClr val="FFFFFF"/>
                </a:solidFill>
                <a:effectLst>
                  <a:outerShdw blurRad="38100" dist="38100" dir="2700000" algn="tl">
                    <a:srgbClr val="000000"/>
                  </a:outerShdw>
                </a:effectLst>
                <a:latin typeface="SimSun" charset="0"/>
                <a:cs typeface="SimSun" charset="0"/>
              </a:rPr>
              <a:t>所颁布的</a:t>
            </a:r>
            <a:r>
              <a:rPr lang="en-US" altLang="zh-CN" sz="2800">
                <a:solidFill>
                  <a:srgbClr val="FFFFFF"/>
                </a:solidFill>
              </a:rPr>
              <a:t>#2</a:t>
            </a:r>
            <a:r>
              <a:rPr lang="zh-CN" altLang="en-US" sz="2800">
                <a:solidFill>
                  <a:srgbClr val="FFFFFF"/>
                </a:solidFill>
                <a:effectLst>
                  <a:outerShdw blurRad="38100" dist="38100" dir="2700000" algn="tl">
                    <a:srgbClr val="000000"/>
                  </a:outerShdw>
                </a:effectLst>
                <a:latin typeface="SimSun" charset="0"/>
                <a:cs typeface="SimSun" charset="0"/>
              </a:rPr>
              <a:t>法令</a:t>
            </a:r>
            <a:r>
              <a:rPr lang="en-US" altLang="zh-CN" sz="2800">
                <a:solidFill>
                  <a:srgbClr val="FFFFFF"/>
                </a:solidFill>
                <a:effectLst>
                  <a:outerShdw blurRad="38100" dist="38100" dir="2700000" algn="tl">
                    <a:srgbClr val="000000"/>
                  </a:outerShdw>
                </a:effectLst>
                <a:latin typeface="SimSun" charset="0"/>
                <a:cs typeface="SimSun" charset="0"/>
              </a:rPr>
              <a:t>? </a:t>
            </a:r>
            <a:r>
              <a:rPr lang="zh-CN" altLang="en-US" sz="2800">
                <a:solidFill>
                  <a:srgbClr val="FFFFFF"/>
                </a:solidFill>
                <a:effectLst>
                  <a:outerShdw blurRad="38100" dist="38100" dir="2700000" algn="tl">
                    <a:srgbClr val="000000"/>
                  </a:outerShdw>
                </a:effectLst>
                <a:latin typeface="SimSun" charset="0"/>
                <a:cs typeface="SimSun" charset="0"/>
              </a:rPr>
              <a:t>这是因为尼西米记</a:t>
            </a:r>
            <a:r>
              <a:rPr lang="en-US" altLang="zh-CN" sz="2800">
                <a:solidFill>
                  <a:srgbClr val="FFFFFF"/>
                </a:solidFill>
                <a:effectLst>
                  <a:outerShdw blurRad="38100" dist="38100" dir="2700000" algn="tl">
                    <a:srgbClr val="000000"/>
                  </a:outerShdw>
                </a:effectLst>
                <a:latin typeface="Arial" charset="0"/>
                <a:cs typeface="Arial" charset="0"/>
              </a:rPr>
              <a:t>2:12-17</a:t>
            </a:r>
            <a:r>
              <a:rPr lang="zh-CN" altLang="en-US" sz="2800">
                <a:solidFill>
                  <a:srgbClr val="FFFFFF"/>
                </a:solidFill>
                <a:effectLst>
                  <a:outerShdw blurRad="38100" dist="38100" dir="2700000" algn="tl">
                    <a:srgbClr val="000000"/>
                  </a:outerShdw>
                </a:effectLst>
                <a:latin typeface="SimSun" charset="0"/>
                <a:cs typeface="SimSun" charset="0"/>
              </a:rPr>
              <a:t>描写耶路撒冷在当时是废墟。</a:t>
            </a:r>
            <a:endParaRPr lang="en-US" altLang="zh-CN" sz="2800">
              <a:solidFill>
                <a:srgbClr val="FFFFFF"/>
              </a:solidFill>
              <a:effectLst>
                <a:outerShdw blurRad="38100" dist="38100" dir="2700000" algn="tl">
                  <a:srgbClr val="000000"/>
                </a:outerShdw>
              </a:effectLst>
              <a:latin typeface="SimSun" charset="0"/>
              <a:cs typeface="SimSun" charset="0"/>
            </a:endParaRPr>
          </a:p>
        </p:txBody>
      </p:sp>
    </p:spTree>
    <p:extLst>
      <p:ext uri="{BB962C8B-B14F-4D97-AF65-F5344CB8AC3E}">
        <p14:creationId xmlns:p14="http://schemas.microsoft.com/office/powerpoint/2010/main" val="1999431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pPr eaLnBrk="1" hangingPunct="1"/>
            <a:r>
              <a:rPr lang="zh-CN" altLang="en-US" sz="4000">
                <a:latin typeface="SimSun" charset="0"/>
                <a:ea typeface="SimSun" charset="0"/>
                <a:cs typeface="Arial" charset="0"/>
              </a:rPr>
              <a:t>路加福音</a:t>
            </a:r>
            <a:r>
              <a:rPr lang="zh-CN" altLang="en-US" sz="4000">
                <a:latin typeface="Arial" charset="0"/>
                <a:ea typeface="SimSun" charset="0"/>
                <a:cs typeface="Arial" charset="0"/>
              </a:rPr>
              <a:t> </a:t>
            </a:r>
            <a:r>
              <a:rPr lang="en-US" altLang="zh-CN" sz="4000">
                <a:latin typeface="Arial" charset="0"/>
                <a:ea typeface="SimSun" charset="0"/>
                <a:cs typeface="Arial" charset="0"/>
              </a:rPr>
              <a:t>21:24 </a:t>
            </a:r>
            <a:r>
              <a:rPr lang="zh-CN" altLang="en-US" sz="4000">
                <a:latin typeface="SimSun" charset="0"/>
                <a:ea typeface="SimSun" charset="0"/>
                <a:cs typeface="Arial" charset="0"/>
              </a:rPr>
              <a:t>外邦人时期</a:t>
            </a:r>
          </a:p>
        </p:txBody>
      </p:sp>
      <p:pic>
        <p:nvPicPr>
          <p:cNvPr id="352258" name="Picture 3" descr="Daniel "/>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Text Box 4"/>
          <p:cNvSpPr txBox="1">
            <a:spLocks noChangeArrowheads="1"/>
          </p:cNvSpPr>
          <p:nvPr/>
        </p:nvSpPr>
        <p:spPr bwMode="auto">
          <a:xfrm>
            <a:off x="8534400" y="87313"/>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2000" b="1">
                <a:solidFill>
                  <a:srgbClr val="FFFFFF"/>
                </a:solidFill>
                <a:latin typeface="Arial" charset="0"/>
                <a:cs typeface="Arial" charset="0"/>
              </a:rPr>
              <a:t>551</a:t>
            </a:r>
          </a:p>
        </p:txBody>
      </p:sp>
      <p:sp>
        <p:nvSpPr>
          <p:cNvPr id="352260" name="Text Box 5"/>
          <p:cNvSpPr txBox="1">
            <a:spLocks noChangeArrowheads="1"/>
          </p:cNvSpPr>
          <p:nvPr/>
        </p:nvSpPr>
        <p:spPr bwMode="auto">
          <a:xfrm>
            <a:off x="3733800" y="6324600"/>
            <a:ext cx="5253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800">
                <a:solidFill>
                  <a:srgbClr val="FFFFFF"/>
                </a:solidFill>
                <a:latin typeface="Arial" charset="0"/>
                <a:cs typeface="Arial" charset="0"/>
              </a:rPr>
              <a:t>Raymond Ludwigson, </a:t>
            </a:r>
            <a:r>
              <a:rPr lang="en-US" altLang="zh-CN" sz="1800" i="1">
                <a:solidFill>
                  <a:srgbClr val="FFFFFF"/>
                </a:solidFill>
                <a:latin typeface="Arial" charset="0"/>
                <a:cs typeface="Arial" charset="0"/>
              </a:rPr>
              <a:t>A Survey of Bible Prophecy</a:t>
            </a:r>
            <a:endParaRPr lang="en-US" altLang="zh-CN" sz="1800">
              <a:solidFill>
                <a:srgbClr val="FFFFFF"/>
              </a:solidFill>
              <a:latin typeface="Arial" charset="0"/>
              <a:cs typeface="Arial" charset="0"/>
            </a:endParaRPr>
          </a:p>
        </p:txBody>
      </p:sp>
      <p:sp>
        <p:nvSpPr>
          <p:cNvPr id="6" name="矩形 5"/>
          <p:cNvSpPr/>
          <p:nvPr/>
        </p:nvSpPr>
        <p:spPr>
          <a:xfrm>
            <a:off x="2843213" y="1700213"/>
            <a:ext cx="3744912" cy="5048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路</a:t>
            </a:r>
            <a:r>
              <a:rPr lang="en-US" altLang="zh-CN">
                <a:solidFill>
                  <a:srgbClr val="000000"/>
                </a:solidFill>
                <a:ea typeface="ＭＳ Ｐゴシック" charset="0"/>
                <a:cs typeface="ＭＳ Ｐゴシック" charset="0"/>
              </a:rPr>
              <a:t>12:24 </a:t>
            </a:r>
            <a:r>
              <a:rPr lang="zh-CN" altLang="en-US">
                <a:solidFill>
                  <a:srgbClr val="000000"/>
                </a:solidFill>
                <a:latin typeface="SimSun" charset="0"/>
                <a:ea typeface="ＭＳ Ｐゴシック" charset="0"/>
                <a:cs typeface="SimSun" charset="0"/>
              </a:rPr>
              <a:t>外邦人时期</a:t>
            </a:r>
          </a:p>
        </p:txBody>
      </p:sp>
      <p:sp>
        <p:nvSpPr>
          <p:cNvPr id="7" name="矩形 6"/>
          <p:cNvSpPr/>
          <p:nvPr/>
        </p:nvSpPr>
        <p:spPr>
          <a:xfrm>
            <a:off x="250825" y="2997200"/>
            <a:ext cx="792163"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犹大的国度</a:t>
            </a:r>
          </a:p>
        </p:txBody>
      </p:sp>
      <p:sp>
        <p:nvSpPr>
          <p:cNvPr id="8" name="矩形 7"/>
          <p:cNvSpPr/>
          <p:nvPr/>
        </p:nvSpPr>
        <p:spPr>
          <a:xfrm>
            <a:off x="1187450" y="2997200"/>
            <a:ext cx="504825" cy="21590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600">
                <a:solidFill>
                  <a:srgbClr val="000000"/>
                </a:solidFill>
                <a:ea typeface="ＭＳ Ｐゴシック" charset="0"/>
                <a:cs typeface="ＭＳ Ｐゴシック" charset="0"/>
              </a:rPr>
              <a:t>公元前</a:t>
            </a:r>
            <a:r>
              <a:rPr lang="en-US" altLang="zh-CN" sz="600">
                <a:solidFill>
                  <a:srgbClr val="000000"/>
                </a:solidFill>
                <a:ea typeface="ＭＳ Ｐゴシック" charset="0"/>
                <a:cs typeface="ＭＳ Ｐゴシック" charset="0"/>
              </a:rPr>
              <a:t>586</a:t>
            </a:r>
            <a:endParaRPr lang="zh-CN" altLang="en-US" sz="600">
              <a:solidFill>
                <a:srgbClr val="000000"/>
              </a:solidFill>
              <a:ea typeface="ＭＳ Ｐゴシック" charset="0"/>
              <a:cs typeface="ＭＳ Ｐゴシック" charset="0"/>
            </a:endParaRPr>
          </a:p>
        </p:txBody>
      </p:sp>
      <p:sp>
        <p:nvSpPr>
          <p:cNvPr id="9" name="矩形 8"/>
          <p:cNvSpPr/>
          <p:nvPr/>
        </p:nvSpPr>
        <p:spPr>
          <a:xfrm>
            <a:off x="1763713" y="2997200"/>
            <a:ext cx="720725" cy="2873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恢复时期</a:t>
            </a:r>
          </a:p>
        </p:txBody>
      </p:sp>
      <p:sp>
        <p:nvSpPr>
          <p:cNvPr id="10" name="矩形 9"/>
          <p:cNvSpPr/>
          <p:nvPr/>
        </p:nvSpPr>
        <p:spPr>
          <a:xfrm>
            <a:off x="2700338" y="2852738"/>
            <a:ext cx="1079500" cy="431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圣约中的四个世纪</a:t>
            </a:r>
          </a:p>
        </p:txBody>
      </p:sp>
      <p:sp>
        <p:nvSpPr>
          <p:cNvPr id="11" name="矩形 10"/>
          <p:cNvSpPr/>
          <p:nvPr/>
        </p:nvSpPr>
        <p:spPr>
          <a:xfrm>
            <a:off x="5292725" y="2997200"/>
            <a:ext cx="2159000" cy="50323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教会时期</a:t>
            </a:r>
            <a:endParaRPr lang="en-US" altLang="zh-CN" sz="1200">
              <a:solidFill>
                <a:srgbClr val="000000"/>
              </a:solidFill>
              <a:latin typeface="SimSun" charset="0"/>
              <a:ea typeface="ＭＳ Ｐゴシック" charset="0"/>
              <a:cs typeface="SimSun" charset="0"/>
            </a:endParaRPr>
          </a:p>
          <a:p>
            <a:pPr algn="ctr" eaLnBrk="1" hangingPunct="1"/>
            <a:r>
              <a:rPr lang="zh-CN" altLang="en-US" sz="1200">
                <a:solidFill>
                  <a:srgbClr val="000000"/>
                </a:solidFill>
                <a:latin typeface="SimSun" charset="0"/>
                <a:ea typeface="ＭＳ Ｐゴシック" charset="0"/>
                <a:cs typeface="SimSun" charset="0"/>
              </a:rPr>
              <a:t>徒</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15:14-18</a:t>
            </a:r>
          </a:p>
          <a:p>
            <a:pPr algn="ctr" eaLnBrk="1" hangingPunct="1"/>
            <a:r>
              <a:rPr lang="zh-CN" altLang="en-US" sz="1200">
                <a:solidFill>
                  <a:srgbClr val="000000"/>
                </a:solidFill>
                <a:latin typeface="SimSun" charset="0"/>
                <a:ea typeface="ＭＳ Ｐゴシック" charset="0"/>
                <a:cs typeface="SimSun" charset="0"/>
              </a:rPr>
              <a:t>罗</a:t>
            </a:r>
            <a:r>
              <a:rPr lang="en-US" altLang="zh-CN" sz="1200">
                <a:solidFill>
                  <a:srgbClr val="000000"/>
                </a:solidFill>
                <a:ea typeface="ＭＳ Ｐゴシック" charset="0"/>
                <a:cs typeface="ＭＳ Ｐゴシック" charset="0"/>
              </a:rPr>
              <a:t>11:25</a:t>
            </a:r>
            <a:endParaRPr lang="zh-CN" altLang="en-US" sz="1200">
              <a:solidFill>
                <a:srgbClr val="000000"/>
              </a:solidFill>
              <a:ea typeface="ＭＳ Ｐゴシック" charset="0"/>
              <a:cs typeface="ＭＳ Ｐゴシック" charset="0"/>
            </a:endParaRPr>
          </a:p>
        </p:txBody>
      </p:sp>
      <p:sp>
        <p:nvSpPr>
          <p:cNvPr id="12" name="矩形 11"/>
          <p:cNvSpPr/>
          <p:nvPr/>
        </p:nvSpPr>
        <p:spPr>
          <a:xfrm>
            <a:off x="7956550" y="2852738"/>
            <a:ext cx="936625" cy="14398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主的王权</a:t>
            </a:r>
            <a:endParaRPr lang="en-US" altLang="zh-CN" sz="1200">
              <a:solidFill>
                <a:srgbClr val="000000"/>
              </a:solidFill>
              <a:latin typeface="SimSun" charset="0"/>
              <a:ea typeface="ＭＳ Ｐゴシック" charset="0"/>
              <a:cs typeface="SimSun" charset="0"/>
            </a:endParaRPr>
          </a:p>
          <a:p>
            <a:pPr algn="ctr" eaLnBrk="1" hangingPunct="1"/>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3:17</a:t>
            </a:r>
          </a:p>
          <a:p>
            <a:pPr algn="ctr" eaLnBrk="1" hangingPunct="1"/>
            <a:r>
              <a:rPr lang="zh-CN" altLang="en-US" sz="1200">
                <a:solidFill>
                  <a:srgbClr val="000000"/>
                </a:solidFill>
                <a:latin typeface="SimSun" charset="0"/>
                <a:ea typeface="ＭＳ Ｐゴシック" charset="0"/>
                <a:cs typeface="SimSun" charset="0"/>
              </a:rPr>
              <a:t>赛</a:t>
            </a:r>
            <a:r>
              <a:rPr lang="en-US" altLang="zh-CN" sz="1200">
                <a:solidFill>
                  <a:srgbClr val="000000"/>
                </a:solidFill>
                <a:ea typeface="ＭＳ Ｐゴシック" charset="0"/>
                <a:cs typeface="ＭＳ Ｐゴシック" charset="0"/>
              </a:rPr>
              <a:t>62:6-7</a:t>
            </a:r>
            <a:endParaRPr lang="zh-CN" altLang="en-US" sz="1200">
              <a:solidFill>
                <a:srgbClr val="000000"/>
              </a:solidFill>
              <a:ea typeface="ＭＳ Ｐゴシック" charset="0"/>
              <a:cs typeface="ＭＳ Ｐゴシック" charset="0"/>
            </a:endParaRPr>
          </a:p>
        </p:txBody>
      </p:sp>
      <p:sp>
        <p:nvSpPr>
          <p:cNvPr id="13" name="矩形 12"/>
          <p:cNvSpPr/>
          <p:nvPr/>
        </p:nvSpPr>
        <p:spPr>
          <a:xfrm>
            <a:off x="755650" y="3573463"/>
            <a:ext cx="936625" cy="2159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巴比伦</a:t>
            </a:r>
          </a:p>
        </p:txBody>
      </p:sp>
      <p:sp>
        <p:nvSpPr>
          <p:cNvPr id="14" name="矩形 13"/>
          <p:cNvSpPr/>
          <p:nvPr/>
        </p:nvSpPr>
        <p:spPr>
          <a:xfrm>
            <a:off x="1979613" y="3573463"/>
            <a:ext cx="647700" cy="1428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波斯</a:t>
            </a:r>
          </a:p>
        </p:txBody>
      </p:sp>
      <p:sp>
        <p:nvSpPr>
          <p:cNvPr id="15" name="矩形 14"/>
          <p:cNvSpPr/>
          <p:nvPr/>
        </p:nvSpPr>
        <p:spPr>
          <a:xfrm>
            <a:off x="3203575" y="3573463"/>
            <a:ext cx="576263" cy="1428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希腊</a:t>
            </a:r>
          </a:p>
        </p:txBody>
      </p:sp>
      <p:sp>
        <p:nvSpPr>
          <p:cNvPr id="16" name="矩形 15"/>
          <p:cNvSpPr/>
          <p:nvPr/>
        </p:nvSpPr>
        <p:spPr>
          <a:xfrm>
            <a:off x="4284663" y="3500438"/>
            <a:ext cx="574675" cy="2889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罗马</a:t>
            </a:r>
          </a:p>
        </p:txBody>
      </p:sp>
      <p:sp>
        <p:nvSpPr>
          <p:cNvPr id="17" name="矩形 16"/>
          <p:cNvSpPr/>
          <p:nvPr/>
        </p:nvSpPr>
        <p:spPr>
          <a:xfrm>
            <a:off x="1547813" y="3789363"/>
            <a:ext cx="503237" cy="2159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公元前 </a:t>
            </a:r>
            <a:r>
              <a:rPr lang="en-US" altLang="zh-CN" sz="700">
                <a:solidFill>
                  <a:srgbClr val="000000"/>
                </a:solidFill>
                <a:ea typeface="ＭＳ Ｐゴシック" charset="0"/>
                <a:cs typeface="ＭＳ Ｐゴシック" charset="0"/>
              </a:rPr>
              <a:t>538</a:t>
            </a:r>
            <a:endParaRPr lang="zh-CN" altLang="en-US" sz="700">
              <a:solidFill>
                <a:srgbClr val="000000"/>
              </a:solidFill>
              <a:ea typeface="ＭＳ Ｐゴシック" charset="0"/>
              <a:cs typeface="ＭＳ Ｐゴシック" charset="0"/>
            </a:endParaRPr>
          </a:p>
        </p:txBody>
      </p:sp>
      <p:sp>
        <p:nvSpPr>
          <p:cNvPr id="18" name="矩形 17"/>
          <p:cNvSpPr/>
          <p:nvPr/>
        </p:nvSpPr>
        <p:spPr>
          <a:xfrm>
            <a:off x="2484438" y="3789363"/>
            <a:ext cx="719137" cy="2159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公元前</a:t>
            </a:r>
            <a:r>
              <a:rPr lang="en-US" altLang="zh-CN" sz="700">
                <a:solidFill>
                  <a:srgbClr val="000000"/>
                </a:solidFill>
                <a:ea typeface="ＭＳ Ｐゴシック" charset="0"/>
                <a:cs typeface="ＭＳ Ｐゴシック" charset="0"/>
              </a:rPr>
              <a:t>333</a:t>
            </a:r>
            <a:endParaRPr lang="zh-CN" altLang="en-US" sz="700">
              <a:solidFill>
                <a:srgbClr val="000000"/>
              </a:solidFill>
              <a:ea typeface="ＭＳ Ｐゴシック" charset="0"/>
              <a:cs typeface="ＭＳ Ｐゴシック" charset="0"/>
            </a:endParaRPr>
          </a:p>
        </p:txBody>
      </p:sp>
      <p:sp>
        <p:nvSpPr>
          <p:cNvPr id="19" name="矩形 18"/>
          <p:cNvSpPr/>
          <p:nvPr/>
        </p:nvSpPr>
        <p:spPr>
          <a:xfrm>
            <a:off x="3851275" y="3789363"/>
            <a:ext cx="504825" cy="2159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700">
                <a:solidFill>
                  <a:srgbClr val="000000"/>
                </a:solidFill>
                <a:ea typeface="ＭＳ Ｐゴシック" charset="0"/>
                <a:cs typeface="ＭＳ Ｐゴシック" charset="0"/>
              </a:rPr>
              <a:t>公元后</a:t>
            </a:r>
            <a:r>
              <a:rPr lang="en-US" altLang="zh-CN" sz="700">
                <a:solidFill>
                  <a:srgbClr val="000000"/>
                </a:solidFill>
                <a:ea typeface="ＭＳ Ｐゴシック" charset="0"/>
                <a:cs typeface="ＭＳ Ｐゴシック" charset="0"/>
              </a:rPr>
              <a:t>63</a:t>
            </a:r>
            <a:endParaRPr lang="zh-CN" altLang="en-US" sz="700">
              <a:solidFill>
                <a:srgbClr val="000000"/>
              </a:solidFill>
              <a:ea typeface="ＭＳ Ｐゴシック" charset="0"/>
              <a:cs typeface="ＭＳ Ｐゴシック" charset="0"/>
            </a:endParaRPr>
          </a:p>
        </p:txBody>
      </p:sp>
      <p:sp>
        <p:nvSpPr>
          <p:cNvPr id="20" name="矩形 19"/>
          <p:cNvSpPr/>
          <p:nvPr/>
        </p:nvSpPr>
        <p:spPr>
          <a:xfrm>
            <a:off x="1979613" y="4149725"/>
            <a:ext cx="5256212" cy="3587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a:solidFill>
                  <a:srgbClr val="000000"/>
                </a:solidFill>
                <a:latin typeface="SimSun" charset="0"/>
                <a:ea typeface="ＭＳ Ｐゴシック" charset="0"/>
                <a:cs typeface="SimSun" charset="0"/>
              </a:rPr>
              <a:t>在很多国家之间</a:t>
            </a:r>
          </a:p>
        </p:txBody>
      </p:sp>
      <p:sp>
        <p:nvSpPr>
          <p:cNvPr id="21" name="矩形 20"/>
          <p:cNvSpPr/>
          <p:nvPr/>
        </p:nvSpPr>
        <p:spPr>
          <a:xfrm>
            <a:off x="611188" y="4652963"/>
            <a:ext cx="1944687" cy="165576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她的太阳已经西落 </a:t>
            </a:r>
            <a:endParaRPr lang="en-US" altLang="zh-CN" sz="1200">
              <a:solidFill>
                <a:srgbClr val="000000"/>
              </a:solidFill>
              <a:latin typeface="SimSun" charset="0"/>
              <a:ea typeface="ＭＳ Ｐゴシック" charset="0"/>
              <a:cs typeface="SimSun" charset="0"/>
            </a:endParaRPr>
          </a:p>
          <a:p>
            <a:pPr algn="ctr" eaLnBrk="1" hangingPunct="1"/>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15:9</a:t>
            </a:r>
          </a:p>
          <a:p>
            <a:pPr algn="ctr" eaLnBrk="1" hangingPunct="1"/>
            <a:r>
              <a:rPr lang="zh-CN" altLang="en-US" sz="1200">
                <a:solidFill>
                  <a:srgbClr val="000000"/>
                </a:solidFill>
                <a:latin typeface="SimSun" charset="0"/>
                <a:ea typeface="ＭＳ Ｐゴシック" charset="0"/>
                <a:cs typeface="SimSun" charset="0"/>
              </a:rPr>
              <a:t>因为他们离弃了耶和华他们神的约</a:t>
            </a:r>
            <a:endParaRPr lang="en-US" altLang="zh-CN" sz="1200">
              <a:solidFill>
                <a:srgbClr val="000000"/>
              </a:solidFill>
              <a:latin typeface="SimSun" charset="0"/>
              <a:ea typeface="ＭＳ Ｐゴシック" charset="0"/>
              <a:cs typeface="SimSun" charset="0"/>
            </a:endParaRPr>
          </a:p>
          <a:p>
            <a:pPr algn="ctr" eaLnBrk="1" hangingPunct="1"/>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22:8-9</a:t>
            </a:r>
          </a:p>
          <a:p>
            <a:pPr algn="ctr" eaLnBrk="1" hangingPunct="1"/>
            <a:r>
              <a:rPr lang="zh-CN" altLang="en-US" sz="1200">
                <a:solidFill>
                  <a:srgbClr val="000000"/>
                </a:solidFill>
                <a:latin typeface="SimSun" charset="0"/>
                <a:ea typeface="ＭＳ Ｐゴシック" charset="0"/>
                <a:cs typeface="SimSun" charset="0"/>
              </a:rPr>
              <a:t>王下</a:t>
            </a:r>
            <a:r>
              <a:rPr lang="en-US" altLang="zh-CN" sz="1200">
                <a:solidFill>
                  <a:srgbClr val="000000"/>
                </a:solidFill>
                <a:ea typeface="ＭＳ Ｐゴシック" charset="0"/>
                <a:cs typeface="ＭＳ Ｐゴシック" charset="0"/>
              </a:rPr>
              <a:t>25:8-12</a:t>
            </a:r>
          </a:p>
          <a:p>
            <a:pPr algn="ctr" eaLnBrk="1" hangingPunct="1"/>
            <a:r>
              <a:rPr lang="zh-CN" altLang="en-US" sz="1200">
                <a:solidFill>
                  <a:srgbClr val="000000"/>
                </a:solidFill>
                <a:latin typeface="SimSun" charset="0"/>
                <a:ea typeface="ＭＳ Ｐゴシック" charset="0"/>
                <a:cs typeface="SimSun" charset="0"/>
              </a:rPr>
              <a:t>耶</a:t>
            </a:r>
            <a:r>
              <a:rPr lang="en-US" altLang="zh-CN" sz="1200">
                <a:solidFill>
                  <a:srgbClr val="000000"/>
                </a:solidFill>
                <a:ea typeface="ＭＳ Ｐゴシック" charset="0"/>
                <a:cs typeface="ＭＳ Ｐゴシック" charset="0"/>
              </a:rPr>
              <a:t>15:4,22:29-30</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30:24,</a:t>
            </a:r>
          </a:p>
          <a:p>
            <a:pPr algn="ctr" eaLnBrk="1" hangingPunct="1"/>
            <a:r>
              <a:rPr lang="zh-CN" altLang="en-US" sz="1200">
                <a:solidFill>
                  <a:srgbClr val="000000"/>
                </a:solidFill>
                <a:latin typeface="SimSun" charset="0"/>
                <a:ea typeface="ＭＳ Ｐゴシック" charset="0"/>
                <a:cs typeface="SimSun" charset="0"/>
              </a:rPr>
              <a:t>结</a:t>
            </a:r>
            <a:r>
              <a:rPr lang="en-US" altLang="zh-CN" sz="1200">
                <a:solidFill>
                  <a:srgbClr val="000000"/>
                </a:solidFill>
                <a:ea typeface="ＭＳ Ｐゴシック" charset="0"/>
                <a:cs typeface="ＭＳ Ｐゴシック" charset="0"/>
              </a:rPr>
              <a:t>10:4,18,11:22-25,</a:t>
            </a:r>
          </a:p>
          <a:p>
            <a:pPr algn="ctr" eaLnBrk="1" hangingPunct="1"/>
            <a:r>
              <a:rPr lang="en-US" altLang="zh-CN" sz="1200">
                <a:solidFill>
                  <a:srgbClr val="000000"/>
                </a:solidFill>
                <a:ea typeface="ＭＳ Ｐゴシック" charset="0"/>
                <a:cs typeface="ＭＳ Ｐゴシック" charset="0"/>
              </a:rPr>
              <a:t>14:22-23</a:t>
            </a:r>
            <a:endParaRPr lang="zh-CN" altLang="en-US" sz="1200">
              <a:solidFill>
                <a:srgbClr val="000000"/>
              </a:solidFill>
              <a:ea typeface="ＭＳ Ｐゴシック" charset="0"/>
              <a:cs typeface="ＭＳ Ｐゴシック" charset="0"/>
            </a:endParaRPr>
          </a:p>
        </p:txBody>
      </p:sp>
      <p:sp>
        <p:nvSpPr>
          <p:cNvPr id="22" name="矩形 21"/>
          <p:cNvSpPr/>
          <p:nvPr/>
        </p:nvSpPr>
        <p:spPr>
          <a:xfrm>
            <a:off x="3419475" y="4652963"/>
            <a:ext cx="1873250" cy="13684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200">
                <a:solidFill>
                  <a:srgbClr val="000000"/>
                </a:solidFill>
                <a:latin typeface="SimSun" charset="0"/>
                <a:ea typeface="ＭＳ Ｐゴシック" charset="0"/>
                <a:cs typeface="SimSun" charset="0"/>
              </a:rPr>
              <a:t>结</a:t>
            </a:r>
            <a:r>
              <a:rPr lang="en-US" altLang="zh-CN" sz="1200">
                <a:solidFill>
                  <a:srgbClr val="000000"/>
                </a:solidFill>
                <a:ea typeface="ＭＳ Ｐゴシック" charset="0"/>
                <a:cs typeface="ＭＳ Ｐゴシック" charset="0"/>
              </a:rPr>
              <a:t>6:8</a:t>
            </a:r>
          </a:p>
          <a:p>
            <a:pPr algn="ctr" eaLnBrk="1" hangingPunct="1"/>
            <a:r>
              <a:rPr lang="zh-CN" altLang="en-US" sz="1200">
                <a:solidFill>
                  <a:srgbClr val="000000"/>
                </a:solidFill>
                <a:latin typeface="SimSun" charset="0"/>
                <a:ea typeface="ＭＳ Ｐゴシック" charset="0"/>
                <a:cs typeface="SimSun" charset="0"/>
              </a:rPr>
              <a:t>何</a:t>
            </a:r>
            <a:r>
              <a:rPr lang="en-US" altLang="zh-CN" sz="1200">
                <a:solidFill>
                  <a:srgbClr val="000000"/>
                </a:solidFill>
                <a:ea typeface="ＭＳ Ｐゴシック" charset="0"/>
                <a:cs typeface="ＭＳ Ｐゴシック" charset="0"/>
              </a:rPr>
              <a:t>3:4-5</a:t>
            </a:r>
            <a:r>
              <a:rPr lang="zh-CN" altLang="en-US" sz="1200">
                <a:solidFill>
                  <a:srgbClr val="000000"/>
                </a:solidFill>
                <a:ea typeface="ＭＳ Ｐゴシック" charset="0"/>
                <a:cs typeface="ＭＳ Ｐゴシック" charset="0"/>
              </a:rPr>
              <a:t>，</a:t>
            </a:r>
            <a:r>
              <a:rPr lang="en-US" altLang="zh-CN" sz="1200">
                <a:solidFill>
                  <a:srgbClr val="000000"/>
                </a:solidFill>
                <a:ea typeface="ＭＳ Ｐゴシック" charset="0"/>
                <a:cs typeface="ＭＳ Ｐゴシック" charset="0"/>
              </a:rPr>
              <a:t>8:8</a:t>
            </a:r>
          </a:p>
          <a:p>
            <a:pPr algn="ctr" eaLnBrk="1" hangingPunct="1"/>
            <a:r>
              <a:rPr lang="zh-CN" altLang="en-US" sz="1200">
                <a:solidFill>
                  <a:srgbClr val="000000"/>
                </a:solidFill>
                <a:latin typeface="SimSun" charset="0"/>
                <a:ea typeface="ＭＳ Ｐゴシック" charset="0"/>
                <a:cs typeface="SimSun" charset="0"/>
              </a:rPr>
              <a:t>摩</a:t>
            </a:r>
            <a:r>
              <a:rPr lang="en-US" altLang="zh-CN" sz="1200">
                <a:solidFill>
                  <a:srgbClr val="000000"/>
                </a:solidFill>
                <a:ea typeface="ＭＳ Ｐゴシック" charset="0"/>
                <a:cs typeface="ＭＳ Ｐゴシック" charset="0"/>
              </a:rPr>
              <a:t>9:8-9</a:t>
            </a:r>
          </a:p>
          <a:p>
            <a:pPr algn="ctr" eaLnBrk="1" hangingPunct="1"/>
            <a:r>
              <a:rPr lang="zh-CN" altLang="en-US" sz="1200">
                <a:solidFill>
                  <a:srgbClr val="000000"/>
                </a:solidFill>
                <a:latin typeface="SimSun" charset="0"/>
                <a:ea typeface="ＭＳ Ｐゴシック" charset="0"/>
                <a:cs typeface="SimSun" charset="0"/>
              </a:rPr>
              <a:t>弥</a:t>
            </a:r>
            <a:r>
              <a:rPr lang="en-US" altLang="zh-CN" sz="1200">
                <a:solidFill>
                  <a:srgbClr val="000000"/>
                </a:solidFill>
                <a:ea typeface="ＭＳ Ｐゴシック" charset="0"/>
                <a:cs typeface="ＭＳ Ｐゴシック" charset="0"/>
              </a:rPr>
              <a:t>5:7-8</a:t>
            </a:r>
          </a:p>
          <a:p>
            <a:pPr algn="ctr" eaLnBrk="1" hangingPunct="1"/>
            <a:r>
              <a:rPr lang="zh-CN" altLang="en-US" sz="1200">
                <a:solidFill>
                  <a:srgbClr val="000000"/>
                </a:solidFill>
                <a:ea typeface="ＭＳ Ｐゴシック" charset="0"/>
                <a:cs typeface="ＭＳ Ｐゴシック" charset="0"/>
              </a:rPr>
              <a:t>耶</a:t>
            </a:r>
            <a:r>
              <a:rPr lang="en-US" altLang="zh-CN" sz="1200">
                <a:solidFill>
                  <a:srgbClr val="000000"/>
                </a:solidFill>
                <a:ea typeface="ＭＳ Ｐゴシック" charset="0"/>
                <a:cs typeface="ＭＳ Ｐゴシック" charset="0"/>
              </a:rPr>
              <a:t>31:35-37,46:27-28</a:t>
            </a:r>
          </a:p>
          <a:p>
            <a:pPr algn="ctr" eaLnBrk="1" hangingPunct="1"/>
            <a:r>
              <a:rPr lang="en-US" altLang="zh-CN" sz="1200">
                <a:solidFill>
                  <a:srgbClr val="000000"/>
                </a:solidFill>
                <a:ea typeface="ＭＳ Ｐゴシック" charset="0"/>
                <a:cs typeface="ＭＳ Ｐゴシック" charset="0"/>
              </a:rPr>
              <a:t>51:5</a:t>
            </a:r>
          </a:p>
          <a:p>
            <a:pPr algn="ctr" eaLnBrk="1" hangingPunct="1"/>
            <a:endParaRPr lang="zh-CN" altLang="en-US" sz="1200">
              <a:solidFill>
                <a:srgbClr val="000000"/>
              </a:solidFill>
              <a:ea typeface="ＭＳ Ｐゴシック" charset="0"/>
              <a:cs typeface="ＭＳ Ｐゴシック" charset="0"/>
            </a:endParaRPr>
          </a:p>
        </p:txBody>
      </p:sp>
      <p:sp>
        <p:nvSpPr>
          <p:cNvPr id="23" name="矩形 22"/>
          <p:cNvSpPr/>
          <p:nvPr/>
        </p:nvSpPr>
        <p:spPr>
          <a:xfrm>
            <a:off x="7019925" y="4581525"/>
            <a:ext cx="1873250" cy="16557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200">
                <a:solidFill>
                  <a:srgbClr val="000000"/>
                </a:solidFill>
                <a:ea typeface="ＭＳ Ｐゴシック" charset="-128"/>
                <a:cs typeface="ＭＳ Ｐゴシック" charset="-128"/>
              </a:rPr>
              <a:t>我必实践我向以色列家和犹大家应许赐福的诺言 耶</a:t>
            </a:r>
            <a:r>
              <a:rPr lang="en-US" altLang="zh-CN" sz="1200">
                <a:solidFill>
                  <a:srgbClr val="000000"/>
                </a:solidFill>
                <a:ea typeface="ＭＳ Ｐゴシック" charset="-128"/>
                <a:cs typeface="ＭＳ Ｐゴシック" charset="-128"/>
              </a:rPr>
              <a:t>33:7-14</a:t>
            </a:r>
          </a:p>
          <a:p>
            <a:pPr algn="ctr" eaLnBrk="1" hangingPunct="1">
              <a:defRPr/>
            </a:pPr>
            <a:r>
              <a:rPr lang="zh-CN" altLang="en-US" sz="1200">
                <a:solidFill>
                  <a:srgbClr val="000000"/>
                </a:solidFill>
                <a:ea typeface="ＭＳ Ｐゴシック" charset="-128"/>
                <a:cs typeface="ＭＳ Ｐゴシック" charset="-128"/>
              </a:rPr>
              <a:t>塞 </a:t>
            </a:r>
            <a:r>
              <a:rPr lang="en-US" altLang="zh-CN" sz="1200">
                <a:solidFill>
                  <a:srgbClr val="000000"/>
                </a:solidFill>
                <a:ea typeface="ＭＳ Ｐゴシック" charset="-128"/>
                <a:cs typeface="ＭＳ Ｐゴシック" charset="-128"/>
              </a:rPr>
              <a:t>4:2-6</a:t>
            </a:r>
          </a:p>
          <a:p>
            <a:pPr algn="ctr" eaLnBrk="1" hangingPunct="1">
              <a:defRPr/>
            </a:pPr>
            <a:r>
              <a:rPr lang="zh-CN" altLang="en-US" sz="1200">
                <a:solidFill>
                  <a:srgbClr val="000000"/>
                </a:solidFill>
                <a:ea typeface="ＭＳ Ｐゴシック" charset="-128"/>
                <a:cs typeface="ＭＳ Ｐゴシック" charset="-128"/>
              </a:rPr>
              <a:t>结</a:t>
            </a:r>
            <a:r>
              <a:rPr lang="en-US" altLang="zh-CN" sz="1200">
                <a:solidFill>
                  <a:srgbClr val="000000"/>
                </a:solidFill>
                <a:ea typeface="ＭＳ Ｐゴシック" charset="-128"/>
                <a:cs typeface="ＭＳ Ｐゴシック" charset="-128"/>
              </a:rPr>
              <a:t>43:1-9</a:t>
            </a:r>
          </a:p>
          <a:p>
            <a:pPr algn="ctr" eaLnBrk="1" hangingPunct="1">
              <a:defRPr/>
            </a:pPr>
            <a:r>
              <a:rPr lang="zh-CN" altLang="en-US" sz="1200">
                <a:solidFill>
                  <a:srgbClr val="000000"/>
                </a:solidFill>
                <a:ea typeface="ＭＳ Ｐゴシック" charset="-128"/>
                <a:cs typeface="ＭＳ Ｐゴシック" charset="-128"/>
              </a:rPr>
              <a:t>亚</a:t>
            </a:r>
            <a:r>
              <a:rPr lang="en-US" altLang="zh-CN" sz="1200">
                <a:solidFill>
                  <a:srgbClr val="000000"/>
                </a:solidFill>
                <a:ea typeface="ＭＳ Ｐゴシック" charset="-128"/>
                <a:cs typeface="ＭＳ Ｐゴシック" charset="-128"/>
              </a:rPr>
              <a:t>2:10-13</a:t>
            </a:r>
            <a:r>
              <a:rPr lang="zh-CN" altLang="en-US" sz="1200">
                <a:solidFill>
                  <a:srgbClr val="000000"/>
                </a:solidFill>
                <a:ea typeface="ＭＳ Ｐゴシック" charset="-128"/>
                <a:cs typeface="ＭＳ Ｐゴシック" charset="-128"/>
              </a:rPr>
              <a:t>，</a:t>
            </a:r>
            <a:r>
              <a:rPr lang="en-US" altLang="zh-CN" sz="1200">
                <a:solidFill>
                  <a:srgbClr val="000000"/>
                </a:solidFill>
                <a:ea typeface="ＭＳ Ｐゴシック" charset="-128"/>
                <a:cs typeface="ＭＳ Ｐゴシック" charset="-128"/>
              </a:rPr>
              <a:t>8:1-8</a:t>
            </a:r>
          </a:p>
        </p:txBody>
      </p:sp>
    </p:spTree>
    <p:extLst>
      <p:ext uri="{BB962C8B-B14F-4D97-AF65-F5344CB8AC3E}">
        <p14:creationId xmlns:p14="http://schemas.microsoft.com/office/powerpoint/2010/main" val="104166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r>
              <a:rPr lang="zh-CN" altLang="en-US" sz="4000" b="1" dirty="0">
                <a:effectLst>
                  <a:glow rad="317500">
                    <a:schemeClr val="bg1"/>
                  </a:glow>
                </a:effectLst>
              </a:rPr>
              <a:t>不同的 骑士</a:t>
            </a:r>
            <a:endParaRPr lang="en-US" sz="4000" b="1" dirty="0">
              <a:effectLst>
                <a:glow rad="317500">
                  <a:schemeClr val="bg1"/>
                </a:glow>
              </a:effectLst>
            </a:endParaRPr>
          </a:p>
        </p:txBody>
      </p:sp>
      <p:sp>
        <p:nvSpPr>
          <p:cNvPr id="3"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dirty="0">
                <a:solidFill>
                  <a:srgbClr val="FFFFFF"/>
                </a:solidFill>
                <a:latin typeface="Arial"/>
                <a:ea typeface="Osaka" charset="0"/>
                <a:cs typeface="Arial"/>
              </a:rPr>
              <a:t>375</a:t>
            </a:r>
            <a:endParaRPr lang="en-US" sz="2000" b="1" dirty="0">
              <a:solidFill>
                <a:srgbClr val="FFFFFF"/>
              </a:solidFill>
              <a:latin typeface="Arial"/>
              <a:ea typeface="Osaka" charset="0"/>
              <a:cs typeface="Arial"/>
            </a:endParaRP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目的</a:t>
            </a:r>
            <a:endParaRPr lang="en-US" sz="3200" b="1" dirty="0">
              <a:solidFill>
                <a:srgbClr val="E3EBF1"/>
              </a:solidFill>
              <a:effectLst>
                <a:glow rad="317500">
                  <a:srgbClr val="000000"/>
                </a:glow>
              </a:effectLst>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082260"/>
            <a:ext cx="2208696" cy="5853043"/>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rotWithShape="1">
          <a:blip r:embed="rId4"/>
          <a:srcRect l="26404" r="23400" b="14654"/>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600" b="1" dirty="0">
                <a:solidFill>
                  <a:srgbClr val="E3EBF1"/>
                </a:solidFill>
                <a:effectLst>
                  <a:glow rad="317500">
                    <a:srgbClr val="000000"/>
                  </a:glow>
                </a:effectLst>
              </a:rPr>
              <a:t>启</a:t>
            </a:r>
            <a:r>
              <a:rPr lang="en-US" sz="3600" b="1" dirty="0">
                <a:solidFill>
                  <a:srgbClr val="E3EBF1"/>
                </a:solidFill>
                <a:effectLst>
                  <a:glow rad="317500">
                    <a:srgbClr val="000000"/>
                  </a:glow>
                </a:effectLst>
              </a:rPr>
              <a:t>6:1-2</a:t>
            </a:r>
          </a:p>
        </p:txBody>
      </p:sp>
      <p:sp>
        <p:nvSpPr>
          <p:cNvPr id="9" name="Title 1"/>
          <p:cNvSpPr txBox="1">
            <a:spLocks/>
          </p:cNvSpPr>
          <p:nvPr/>
        </p:nvSpPr>
        <p:spPr bwMode="auto">
          <a:xfrm>
            <a:off x="6516217" y="914517"/>
            <a:ext cx="2615804" cy="59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600" b="1" dirty="0">
                <a:solidFill>
                  <a:srgbClr val="E3EBF1"/>
                </a:solidFill>
                <a:effectLst>
                  <a:glow rad="317500">
                    <a:srgbClr val="000000"/>
                  </a:glow>
                </a:effectLst>
              </a:rPr>
              <a:t>启</a:t>
            </a:r>
            <a:r>
              <a:rPr lang="en-US" sz="3600" b="1" dirty="0">
                <a:solidFill>
                  <a:srgbClr val="E3EBF1"/>
                </a:solidFill>
                <a:effectLst>
                  <a:glow rad="317500">
                    <a:srgbClr val="000000"/>
                  </a:glow>
                </a:effectLst>
              </a:rPr>
              <a:t>19:11-16</a:t>
            </a:r>
          </a:p>
        </p:txBody>
      </p:sp>
      <p:sp>
        <p:nvSpPr>
          <p:cNvPr id="10" name="Title 1"/>
          <p:cNvSpPr txBox="1">
            <a:spLocks/>
          </p:cNvSpPr>
          <p:nvPr/>
        </p:nvSpPr>
        <p:spPr bwMode="auto">
          <a:xfrm>
            <a:off x="1913985" y="1832090"/>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设备</a:t>
            </a:r>
            <a:endParaRPr lang="en-US" sz="3200" b="1" dirty="0">
              <a:solidFill>
                <a:srgbClr val="E3EBF1"/>
              </a:solidFill>
              <a:effectLst>
                <a:glow rad="317500">
                  <a:srgbClr val="000000"/>
                </a:glow>
              </a:effectLst>
            </a:endParaRP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名字</a:t>
            </a:r>
            <a:endParaRPr lang="en-US" sz="3200" b="1" dirty="0">
              <a:solidFill>
                <a:srgbClr val="E3EBF1"/>
              </a:solidFill>
              <a:effectLst>
                <a:glow rad="317500">
                  <a:srgbClr val="000000"/>
                </a:glow>
              </a:effectLst>
            </a:endParaRP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其他 骑士</a:t>
            </a:r>
            <a:endParaRPr lang="en-US" sz="3200" b="1" dirty="0">
              <a:solidFill>
                <a:srgbClr val="E3EBF1"/>
              </a:solidFill>
              <a:effectLst>
                <a:glow rad="317500">
                  <a:srgbClr val="000000"/>
                </a:glow>
              </a:effectLst>
            </a:endParaRP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时间</a:t>
            </a:r>
            <a:endParaRPr lang="en-US" sz="3200" b="1" dirty="0">
              <a:solidFill>
                <a:srgbClr val="E3EBF1"/>
              </a:solidFill>
              <a:effectLst>
                <a:glow rad="317500">
                  <a:srgbClr val="000000"/>
                </a:glow>
              </a:effectLst>
            </a:endParaRPr>
          </a:p>
        </p:txBody>
      </p:sp>
      <p:sp>
        <p:nvSpPr>
          <p:cNvPr id="14" name="Title 1"/>
          <p:cNvSpPr txBox="1">
            <a:spLocks/>
          </p:cNvSpPr>
          <p:nvPr/>
        </p:nvSpPr>
        <p:spPr bwMode="auto">
          <a:xfrm>
            <a:off x="1886776" y="4585127"/>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前后关系</a:t>
            </a:r>
            <a:endParaRPr lang="en-US" sz="3200" b="1" dirty="0">
              <a:solidFill>
                <a:srgbClr val="E3EBF1"/>
              </a:solidFill>
              <a:effectLst>
                <a:glow rad="317500">
                  <a:srgbClr val="000000"/>
                </a:glow>
              </a:effectLst>
            </a:endParaRP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zh-CN" altLang="en-US" sz="3200" b="1" dirty="0">
                <a:solidFill>
                  <a:srgbClr val="E3EBF1"/>
                </a:solidFill>
                <a:effectLst>
                  <a:glow rad="317500">
                    <a:srgbClr val="000000"/>
                  </a:glow>
                </a:effectLst>
              </a:rPr>
              <a:t>王冠</a:t>
            </a:r>
            <a:endParaRPr lang="en-US" sz="3200" b="1" dirty="0">
              <a:solidFill>
                <a:srgbClr val="E3EBF1"/>
              </a:solidFill>
              <a:effectLst>
                <a:glow rad="317500">
                  <a:srgbClr val="000000"/>
                </a:glow>
              </a:effectLst>
            </a:endParaRPr>
          </a:p>
        </p:txBody>
      </p:sp>
      <p:sp>
        <p:nvSpPr>
          <p:cNvPr id="20" name="Rectangle 19"/>
          <p:cNvSpPr/>
          <p:nvPr/>
        </p:nvSpPr>
        <p:spPr>
          <a:xfrm>
            <a:off x="-11980" y="6202726"/>
            <a:ext cx="9155980" cy="655274"/>
          </a:xfrm>
          <a:prstGeom prst="rect">
            <a:avLst/>
          </a:prstGeom>
          <a:noFill/>
          <a:ln>
            <a:noFill/>
          </a:ln>
        </p:spPr>
        <p:txBody>
          <a:bodyPr vert="horz" wrap="square" lIns="91440" tIns="45720" rIns="91440" bIns="45720" numCol="1" anchor="t" anchorCtr="0" compatLnSpc="1">
            <a:prstTxWarp prst="textNoShape">
              <a:avLst/>
            </a:prstTxWarp>
          </a:bodyPr>
          <a:lstStyle/>
          <a:p>
            <a:pPr algn="ctr"/>
            <a:r>
              <a:rPr lang="en-US" sz="1600" b="1" dirty="0">
                <a:solidFill>
                  <a:srgbClr val="E3EBF1"/>
                </a:solidFill>
                <a:effectLst>
                  <a:glow rad="317500">
                    <a:srgbClr val="000000"/>
                  </a:glow>
                </a:effectLst>
                <a:latin typeface="Arial"/>
                <a:ea typeface="ＭＳ Ｐゴシック"/>
                <a:cs typeface="Arial"/>
              </a:rPr>
              <a:t>Daniel K. K. Wong, "The First Horseman of Revelation 6," </a:t>
            </a:r>
            <a:br>
              <a:rPr lang="en-US" sz="1600" b="1" dirty="0">
                <a:solidFill>
                  <a:srgbClr val="E3EBF1"/>
                </a:solidFill>
                <a:effectLst>
                  <a:glow rad="317500">
                    <a:srgbClr val="000000"/>
                  </a:glow>
                </a:effectLst>
                <a:latin typeface="Arial"/>
                <a:ea typeface="ＭＳ Ｐゴシック"/>
                <a:cs typeface="Arial"/>
              </a:rPr>
            </a:br>
            <a:r>
              <a:rPr lang="en-US" sz="1600" b="1" i="1" dirty="0">
                <a:solidFill>
                  <a:srgbClr val="E3EBF1"/>
                </a:solidFill>
                <a:effectLst>
                  <a:glow rad="317500">
                    <a:srgbClr val="000000"/>
                  </a:glow>
                </a:effectLst>
                <a:latin typeface="Arial"/>
                <a:ea typeface="ＭＳ Ｐゴシック"/>
                <a:cs typeface="Arial"/>
              </a:rPr>
              <a:t>Bibliotheca Sacra </a:t>
            </a:r>
            <a:r>
              <a:rPr lang="en-US" sz="1600" b="1" dirty="0">
                <a:solidFill>
                  <a:srgbClr val="E3EBF1"/>
                </a:solidFill>
                <a:effectLst>
                  <a:glow rad="317500">
                    <a:srgbClr val="000000"/>
                  </a:glow>
                </a:effectLst>
                <a:latin typeface="Arial"/>
                <a:ea typeface="ＭＳ Ｐゴシック"/>
                <a:cs typeface="Arial"/>
              </a:rPr>
              <a:t>153 (April-June 1996): 212-26 </a:t>
            </a:r>
          </a:p>
        </p:txBody>
      </p:sp>
    </p:spTree>
    <p:extLst>
      <p:ext uri="{BB962C8B-B14F-4D97-AF65-F5344CB8AC3E}">
        <p14:creationId xmlns:p14="http://schemas.microsoft.com/office/powerpoint/2010/main" val="340451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6"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a:solidFill>
                  <a:srgbClr val="FFFFFF"/>
                </a:solidFill>
                <a:latin typeface="Arial" charset="0"/>
                <a:cs typeface="Arial" charset="0"/>
              </a:rPr>
              <a:t>553</a:t>
            </a:r>
          </a:p>
        </p:txBody>
      </p:sp>
      <p:sp>
        <p:nvSpPr>
          <p:cNvPr id="5" name="Rectangle 3"/>
          <p:cNvSpPr txBox="1">
            <a:spLocks noChangeArrowheads="1"/>
          </p:cNvSpPr>
          <p:nvPr/>
        </p:nvSpPr>
        <p:spPr bwMode="auto">
          <a:xfrm>
            <a:off x="228600" y="1752600"/>
            <a:ext cx="8520113"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每年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360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天</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69</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周：</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483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 476</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阳历年</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法令的颁布是在公元前</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444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日，这样推算出弥撒亚于公元后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4</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日被杀。公元后</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年</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月</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30</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日荣耀入耶路撒冷。</a:t>
            </a:r>
            <a:endParaRPr lang="en-US" altLang="ja-JP" sz="3200" dirty="0">
              <a:solidFill>
                <a:srgbClr val="FFFFFF"/>
              </a:solidFill>
              <a:effectLst>
                <a:outerShdw blurRad="38100" dist="38100" dir="2700000" algn="tl">
                  <a:srgbClr val="000000"/>
                </a:outerShdw>
              </a:effectLst>
              <a:latin typeface="SimSun" charset="0"/>
              <a:ea typeface="SimSun" charset="0"/>
              <a:cs typeface="Arial" charset="0"/>
            </a:endParaRPr>
          </a:p>
          <a:p>
            <a:pPr eaLnBrk="1" hangingPunct="1">
              <a:spcBef>
                <a:spcPct val="20000"/>
              </a:spcBef>
              <a:buClr>
                <a:srgbClr val="86D1EC"/>
              </a:buClr>
              <a:buSzPct val="90000"/>
              <a:buFont typeface="Wingdings" charset="0"/>
              <a:buBlip>
                <a:blip r:embed="rId3"/>
              </a:buBlip>
            </a:pP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但以理书</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9:27</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与启示录</a:t>
            </a:r>
            <a:r>
              <a:rPr lang="en-US" altLang="zh-CN" sz="3200" dirty="0">
                <a:solidFill>
                  <a:srgbClr val="FFFFFF"/>
                </a:solidFill>
                <a:effectLst>
                  <a:outerShdw blurRad="38100" dist="38100" dir="2700000" algn="tl">
                    <a:srgbClr val="000000"/>
                  </a:outerShdw>
                </a:effectLst>
                <a:latin typeface="Arial" charset="0"/>
                <a:ea typeface="SimSun" charset="0"/>
                <a:cs typeface="Arial" charset="0"/>
              </a:rPr>
              <a:t>13:5, 14-15</a:t>
            </a:r>
            <a:r>
              <a:rPr lang="zh-CN" altLang="en-US" sz="3200" dirty="0">
                <a:solidFill>
                  <a:srgbClr val="FFFFFF"/>
                </a:solidFill>
                <a:effectLst>
                  <a:outerShdw blurRad="38100" dist="38100" dir="2700000" algn="tl">
                    <a:srgbClr val="000000"/>
                  </a:outerShdw>
                </a:effectLst>
                <a:latin typeface="SimSun" charset="0"/>
                <a:ea typeface="SimSun" charset="0"/>
                <a:cs typeface="Arial" charset="0"/>
              </a:rPr>
              <a:t>的比较</a:t>
            </a:r>
            <a:endParaRPr lang="en-US" sz="3200" dirty="0">
              <a:solidFill>
                <a:srgbClr val="FFFFFF"/>
              </a:solidFill>
              <a:effectLst>
                <a:outerShdw blurRad="38100" dist="38100" dir="2700000" algn="tl">
                  <a:srgbClr val="000000"/>
                </a:outerShdw>
              </a:effectLst>
              <a:latin typeface="SimSun" charset="0"/>
              <a:ea typeface="SimSun" charset="0"/>
              <a:cs typeface="Arial" charset="0"/>
            </a:endParaRPr>
          </a:p>
        </p:txBody>
      </p:sp>
      <p:sp>
        <p:nvSpPr>
          <p:cNvPr id="6" name="Rectangle 2"/>
          <p:cNvSpPr txBox="1">
            <a:spLocks noChangeArrowheads="1"/>
          </p:cNvSpPr>
          <p:nvPr/>
        </p:nvSpPr>
        <p:spPr bwMode="auto">
          <a:xfrm>
            <a:off x="524049" y="476250"/>
            <a:ext cx="8229600" cy="1143000"/>
          </a:xfrm>
          <a:prstGeom prst="rect">
            <a:avLst/>
          </a:prstGeom>
          <a:gradFill flip="none" rotWithShape="1">
            <a:gsLst>
              <a:gs pos="0">
                <a:srgbClr val="FF0000"/>
              </a:gs>
              <a:gs pos="100000">
                <a:srgbClr val="000000"/>
              </a:gs>
            </a:gsLst>
            <a:path path="rect">
              <a:fillToRect l="50000" t="50000" r="50000" b="50000"/>
            </a:path>
            <a:tileRect/>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zh-CN" altLang="en-US" sz="4800" b="1" kern="0" dirty="0">
                <a:solidFill>
                  <a:srgbClr val="FFFFFF"/>
                </a:solidFill>
                <a:ea typeface="ＭＳ Ｐゴシック" charset="0"/>
                <a:cs typeface="ＭＳ Ｐゴシック" charset="0"/>
              </a:rPr>
              <a:t>犹太历</a:t>
            </a:r>
            <a:endParaRPr lang="en-US" sz="4800" b="1" kern="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2050799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pic>
        <p:nvPicPr>
          <p:cNvPr id="356354" name="Picture 3"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5" name="Text Box 4"/>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333829"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6" name="矩形 5"/>
          <p:cNvSpPr/>
          <p:nvPr/>
        </p:nvSpPr>
        <p:spPr>
          <a:xfrm>
            <a:off x="539750" y="1341438"/>
            <a:ext cx="2232025" cy="10080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600" dirty="0">
                <a:solidFill>
                  <a:srgbClr val="000000"/>
                </a:solidFill>
                <a:latin typeface="SimSun" charset="0"/>
                <a:ea typeface="ＭＳ Ｐゴシック" charset="0"/>
                <a:cs typeface="SimSun" charset="0"/>
              </a:rPr>
              <a:t>公元前</a:t>
            </a:r>
            <a:r>
              <a:rPr lang="en-US" altLang="zh-CN" sz="1600" dirty="0">
                <a:solidFill>
                  <a:srgbClr val="000000"/>
                </a:solidFill>
                <a:ea typeface="ＭＳ Ｐゴシック" charset="0"/>
                <a:cs typeface="ＭＳ Ｐゴシック" charset="0"/>
              </a:rPr>
              <a:t>444</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5</a:t>
            </a:r>
            <a:r>
              <a:rPr lang="zh-CN" altLang="en-US" sz="1600" dirty="0">
                <a:solidFill>
                  <a:srgbClr val="000000"/>
                </a:solidFill>
                <a:latin typeface="SimSun" charset="0"/>
                <a:ea typeface="ＭＳ Ｐゴシック" charset="0"/>
                <a:cs typeface="SimSun" charset="0"/>
              </a:rPr>
              <a:t>日</a:t>
            </a:r>
            <a:endParaRPr lang="en-US" altLang="zh-CN" sz="1600" dirty="0">
              <a:solidFill>
                <a:srgbClr val="000000"/>
              </a:solidFill>
              <a:latin typeface="SimSun" charset="0"/>
              <a:ea typeface="ＭＳ Ｐゴシック" charset="0"/>
              <a:cs typeface="SimSun" charset="0"/>
            </a:endParaRPr>
          </a:p>
          <a:p>
            <a:pPr algn="ctr" eaLnBrk="1" hangingPunct="1"/>
            <a:r>
              <a:rPr lang="zh-CN" altLang="en-US" sz="1600" dirty="0">
                <a:solidFill>
                  <a:srgbClr val="000000"/>
                </a:solidFill>
                <a:latin typeface="SimSun" charset="0"/>
                <a:ea typeface="ＭＳ Ｐゴシック" charset="0"/>
                <a:cs typeface="SimSun" charset="0"/>
              </a:rPr>
              <a:t>尼散月</a:t>
            </a:r>
            <a:r>
              <a:rPr lang="en-US" altLang="zh-CN" sz="1600" dirty="0">
                <a:solidFill>
                  <a:srgbClr val="000000"/>
                </a:solidFill>
                <a:ea typeface="ＭＳ Ｐゴシック" charset="0"/>
                <a:cs typeface="ＭＳ Ｐゴシック" charset="0"/>
              </a:rPr>
              <a:t>1</a:t>
            </a:r>
            <a:r>
              <a:rPr lang="zh-CN" altLang="en-US" sz="1600" dirty="0">
                <a:solidFill>
                  <a:srgbClr val="000000"/>
                </a:solidFill>
                <a:latin typeface="SimSun" charset="0"/>
                <a:ea typeface="ＭＳ Ｐゴシック" charset="0"/>
                <a:cs typeface="SimSun" charset="0"/>
              </a:rPr>
              <a:t>日 亚达薛西王第二十年</a:t>
            </a:r>
            <a:endParaRPr lang="en-US" altLang="zh-CN" sz="1600" dirty="0">
              <a:solidFill>
                <a:srgbClr val="000000"/>
              </a:solidFill>
              <a:latin typeface="SimSun" charset="0"/>
              <a:ea typeface="ＭＳ Ｐゴシック" charset="0"/>
              <a:cs typeface="SimSun" charset="0"/>
            </a:endParaRPr>
          </a:p>
          <a:p>
            <a:pPr algn="ctr" eaLnBrk="1" hangingPunct="1"/>
            <a:r>
              <a:rPr lang="zh-CN" altLang="en-US" sz="1600" dirty="0">
                <a:solidFill>
                  <a:srgbClr val="000000"/>
                </a:solidFill>
                <a:latin typeface="SimSun" charset="0"/>
                <a:ea typeface="ＭＳ Ｐゴシック" charset="0"/>
                <a:cs typeface="SimSun" charset="0"/>
              </a:rPr>
              <a:t>尼</a:t>
            </a:r>
            <a:r>
              <a:rPr lang="en-US" altLang="zh-CN" sz="1600" dirty="0">
                <a:solidFill>
                  <a:srgbClr val="000000"/>
                </a:solidFill>
                <a:ea typeface="ＭＳ Ｐゴシック" charset="0"/>
                <a:cs typeface="ＭＳ Ｐゴシック" charset="0"/>
              </a:rPr>
              <a:t>2:1-8</a:t>
            </a:r>
          </a:p>
        </p:txBody>
      </p:sp>
      <p:sp>
        <p:nvSpPr>
          <p:cNvPr id="7" name="矩形 6"/>
          <p:cNvSpPr/>
          <p:nvPr/>
        </p:nvSpPr>
        <p:spPr>
          <a:xfrm>
            <a:off x="3924300" y="1341438"/>
            <a:ext cx="2519363" cy="79216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600" dirty="0">
                <a:solidFill>
                  <a:srgbClr val="000000"/>
                </a:solidFill>
                <a:latin typeface="SimSun" charset="0"/>
                <a:ea typeface="ＭＳ Ｐゴシック" charset="0"/>
                <a:cs typeface="SimSun" charset="0"/>
              </a:rPr>
              <a:t>公元后</a:t>
            </a:r>
            <a:r>
              <a:rPr lang="en-US" altLang="zh-CN" sz="1600" dirty="0">
                <a:solidFill>
                  <a:srgbClr val="000000"/>
                </a:solidFill>
                <a:ea typeface="ＭＳ Ｐゴシック" charset="0"/>
                <a:cs typeface="ＭＳ Ｐゴシック" charset="0"/>
              </a:rPr>
              <a:t>33</a:t>
            </a:r>
            <a:r>
              <a:rPr lang="zh-CN" altLang="en-US" sz="1600" dirty="0">
                <a:solidFill>
                  <a:srgbClr val="000000"/>
                </a:solidFill>
                <a:latin typeface="SimSun" charset="0"/>
                <a:ea typeface="ＭＳ Ｐゴシック" charset="0"/>
                <a:cs typeface="SimSun" charset="0"/>
              </a:rPr>
              <a:t>年</a:t>
            </a:r>
            <a:r>
              <a:rPr lang="en-US" altLang="zh-CN" sz="1600" dirty="0">
                <a:solidFill>
                  <a:srgbClr val="000000"/>
                </a:solidFill>
                <a:ea typeface="ＭＳ Ｐゴシック" charset="0"/>
                <a:cs typeface="ＭＳ Ｐゴシック" charset="0"/>
              </a:rPr>
              <a:t>3</a:t>
            </a:r>
            <a:r>
              <a:rPr lang="zh-CN" altLang="en-US" sz="1600" dirty="0">
                <a:solidFill>
                  <a:srgbClr val="000000"/>
                </a:solidFill>
                <a:latin typeface="SimSun" charset="0"/>
                <a:ea typeface="ＭＳ Ｐゴシック" charset="0"/>
                <a:cs typeface="SimSun" charset="0"/>
              </a:rPr>
              <a:t>月</a:t>
            </a:r>
            <a:r>
              <a:rPr lang="en-US" altLang="zh-CN" sz="1600" dirty="0">
                <a:solidFill>
                  <a:srgbClr val="000000"/>
                </a:solidFill>
                <a:ea typeface="ＭＳ Ｐゴシック" charset="0"/>
                <a:cs typeface="ＭＳ Ｐゴシック" charset="0"/>
              </a:rPr>
              <a:t>30</a:t>
            </a:r>
            <a:r>
              <a:rPr lang="zh-CN" altLang="en-US" sz="1600" dirty="0">
                <a:solidFill>
                  <a:srgbClr val="000000"/>
                </a:solidFill>
                <a:latin typeface="SimSun" charset="0"/>
                <a:ea typeface="ＭＳ Ｐゴシック" charset="0"/>
                <a:cs typeface="SimSun" charset="0"/>
              </a:rPr>
              <a:t>日，在尼散月凯旋的进入耶路撒冷</a:t>
            </a:r>
            <a:endParaRPr lang="en-US" altLang="zh-CN" sz="1600" dirty="0">
              <a:solidFill>
                <a:srgbClr val="000000"/>
              </a:solidFill>
              <a:latin typeface="SimSun" charset="0"/>
              <a:ea typeface="ＭＳ Ｐゴシック" charset="0"/>
              <a:cs typeface="SimSun" charset="0"/>
            </a:endParaRPr>
          </a:p>
          <a:p>
            <a:pPr algn="ctr" eaLnBrk="1" hangingPunct="1"/>
            <a:r>
              <a:rPr lang="zh-CN" altLang="en-US" sz="1600" dirty="0">
                <a:solidFill>
                  <a:srgbClr val="000000"/>
                </a:solidFill>
                <a:latin typeface="SimSun" charset="0"/>
                <a:ea typeface="ＭＳ Ｐゴシック" charset="0"/>
                <a:cs typeface="SimSun" charset="0"/>
              </a:rPr>
              <a:t>路</a:t>
            </a:r>
            <a:r>
              <a:rPr lang="en-US" altLang="zh-CN" sz="1600" dirty="0">
                <a:solidFill>
                  <a:srgbClr val="000000"/>
                </a:solidFill>
                <a:ea typeface="ＭＳ Ｐゴシック" charset="0"/>
                <a:cs typeface="ＭＳ Ｐゴシック" charset="0"/>
              </a:rPr>
              <a:t>19:28-40</a:t>
            </a:r>
            <a:endParaRPr lang="zh-CN" altLang="en-US" sz="1600" dirty="0">
              <a:solidFill>
                <a:srgbClr val="000000"/>
              </a:solidFill>
              <a:ea typeface="ＭＳ Ｐゴシック" charset="0"/>
              <a:cs typeface="ＭＳ Ｐゴシック" charset="0"/>
            </a:endParaRPr>
          </a:p>
        </p:txBody>
      </p:sp>
      <p:sp>
        <p:nvSpPr>
          <p:cNvPr id="8" name="矩形 7"/>
          <p:cNvSpPr/>
          <p:nvPr/>
        </p:nvSpPr>
        <p:spPr>
          <a:xfrm>
            <a:off x="611188" y="3141663"/>
            <a:ext cx="4537075" cy="6477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400">
                <a:solidFill>
                  <a:srgbClr val="000000"/>
                </a:solidFill>
                <a:ea typeface="ＭＳ Ｐゴシック" charset="0"/>
                <a:cs typeface="ＭＳ Ｐゴシック" charset="0"/>
              </a:rPr>
              <a:t>69×7×360=173</a:t>
            </a:r>
            <a:r>
              <a:rPr lang="zh-CN" altLang="en-US" sz="1400">
                <a:solidFill>
                  <a:srgbClr val="000000"/>
                </a:solidFill>
                <a:ea typeface="ＭＳ Ｐゴシック" charset="0"/>
                <a:cs typeface="ＭＳ Ｐゴシック" charset="0"/>
              </a:rPr>
              <a:t>，</a:t>
            </a:r>
            <a:r>
              <a:rPr lang="en-US" altLang="zh-CN" sz="1400">
                <a:solidFill>
                  <a:srgbClr val="000000"/>
                </a:solidFill>
                <a:ea typeface="ＭＳ Ｐゴシック" charset="0"/>
                <a:cs typeface="ＭＳ Ｐゴシック" charset="0"/>
              </a:rPr>
              <a:t>880</a:t>
            </a:r>
            <a:r>
              <a:rPr lang="zh-CN" altLang="en-US" sz="1400">
                <a:solidFill>
                  <a:srgbClr val="000000"/>
                </a:solidFill>
                <a:ea typeface="ＭＳ Ｐゴシック" charset="0"/>
                <a:cs typeface="ＭＳ Ｐゴシック" charset="0"/>
              </a:rPr>
              <a:t>天</a:t>
            </a:r>
          </a:p>
          <a:p>
            <a:pPr algn="ctr" eaLnBrk="1" hangingPunct="1">
              <a:defRPr/>
            </a:pPr>
            <a:r>
              <a:rPr lang="zh-CN" altLang="en-US" sz="1400">
                <a:solidFill>
                  <a:srgbClr val="000000"/>
                </a:solidFill>
                <a:ea typeface="ＭＳ Ｐゴシック" charset="0"/>
                <a:cs typeface="ＭＳ Ｐゴシック" charset="0"/>
              </a:rPr>
              <a:t>公元前</a:t>
            </a:r>
            <a:r>
              <a:rPr lang="en-US" altLang="zh-CN" sz="1400">
                <a:solidFill>
                  <a:srgbClr val="000000"/>
                </a:solidFill>
                <a:ea typeface="ＭＳ Ｐゴシック" charset="0"/>
                <a:cs typeface="ＭＳ Ｐゴシック" charset="0"/>
              </a:rPr>
              <a:t>444</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5</a:t>
            </a:r>
            <a:r>
              <a:rPr lang="zh-CN" altLang="en-US" sz="1400">
                <a:solidFill>
                  <a:srgbClr val="000000"/>
                </a:solidFill>
                <a:ea typeface="ＭＳ Ｐゴシック" charset="0"/>
                <a:cs typeface="ＭＳ Ｐゴシック" charset="0"/>
              </a:rPr>
              <a:t>日</a:t>
            </a:r>
            <a:r>
              <a:rPr lang="en-US" altLang="zh-CN" sz="1400">
                <a:solidFill>
                  <a:srgbClr val="000000"/>
                </a:solidFill>
                <a:ea typeface="ＭＳ Ｐゴシック" charset="0"/>
                <a:cs typeface="ＭＳ Ｐゴシック" charset="0"/>
              </a:rPr>
              <a:t>+173,888</a:t>
            </a:r>
            <a:r>
              <a:rPr lang="zh-CN" altLang="en-US" sz="1400">
                <a:solidFill>
                  <a:srgbClr val="000000"/>
                </a:solidFill>
                <a:ea typeface="ＭＳ Ｐゴシック" charset="0"/>
                <a:cs typeface="ＭＳ Ｐゴシック" charset="0"/>
              </a:rPr>
              <a:t>天公元后</a:t>
            </a:r>
            <a:r>
              <a:rPr lang="en-US" altLang="zh-CN" sz="1400">
                <a:solidFill>
                  <a:srgbClr val="000000"/>
                </a:solidFill>
                <a:ea typeface="ＭＳ Ｐゴシック" charset="0"/>
                <a:cs typeface="ＭＳ Ｐゴシック" charset="0"/>
              </a:rPr>
              <a:t>33</a:t>
            </a:r>
            <a:r>
              <a:rPr lang="zh-CN" altLang="en-US" sz="1400">
                <a:solidFill>
                  <a:srgbClr val="000000"/>
                </a:solidFill>
                <a:ea typeface="ＭＳ Ｐゴシック" charset="0"/>
                <a:cs typeface="ＭＳ Ｐゴシック" charset="0"/>
              </a:rPr>
              <a:t>年</a:t>
            </a:r>
            <a:r>
              <a:rPr lang="en-US" altLang="zh-CN" sz="1400">
                <a:solidFill>
                  <a:srgbClr val="000000"/>
                </a:solidFill>
                <a:ea typeface="ＭＳ Ｐゴシック" charset="0"/>
                <a:cs typeface="ＭＳ Ｐゴシック" charset="0"/>
              </a:rPr>
              <a:t>3</a:t>
            </a:r>
            <a:r>
              <a:rPr lang="zh-CN" altLang="en-US" sz="1400">
                <a:solidFill>
                  <a:srgbClr val="000000"/>
                </a:solidFill>
                <a:ea typeface="ＭＳ Ｐゴシック" charset="0"/>
                <a:cs typeface="ＭＳ Ｐゴシック" charset="0"/>
              </a:rPr>
              <a:t>月</a:t>
            </a:r>
            <a:r>
              <a:rPr lang="en-US" altLang="zh-CN" sz="1400">
                <a:solidFill>
                  <a:srgbClr val="000000"/>
                </a:solidFill>
                <a:ea typeface="ＭＳ Ｐゴシック" charset="0"/>
                <a:cs typeface="ＭＳ Ｐゴシック" charset="0"/>
              </a:rPr>
              <a:t>30</a:t>
            </a:r>
            <a:r>
              <a:rPr lang="zh-CN" altLang="en-US" sz="1400">
                <a:solidFill>
                  <a:srgbClr val="000000"/>
                </a:solidFill>
                <a:ea typeface="ＭＳ Ｐゴシック" charset="0"/>
                <a:cs typeface="ＭＳ Ｐゴシック" charset="0"/>
              </a:rPr>
              <a:t>日</a:t>
            </a:r>
          </a:p>
          <a:p>
            <a:pPr algn="ctr" eaLnBrk="1" hangingPunct="1">
              <a:defRPr/>
            </a:pPr>
            <a:endParaRPr lang="zh-CN" altLang="en-US" sz="1400">
              <a:solidFill>
                <a:srgbClr val="000000"/>
              </a:solidFill>
              <a:ea typeface="ＭＳ Ｐゴシック" charset="0"/>
              <a:cs typeface="ＭＳ Ｐゴシック" charset="0"/>
            </a:endParaRPr>
          </a:p>
        </p:txBody>
      </p:sp>
      <p:sp>
        <p:nvSpPr>
          <p:cNvPr id="9" name="矩形 8"/>
          <p:cNvSpPr/>
          <p:nvPr/>
        </p:nvSpPr>
        <p:spPr>
          <a:xfrm>
            <a:off x="2124075" y="2708275"/>
            <a:ext cx="1655763" cy="2159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a:t>
            </a:r>
          </a:p>
        </p:txBody>
      </p:sp>
      <p:sp>
        <p:nvSpPr>
          <p:cNvPr id="10" name="矩形 9"/>
          <p:cNvSpPr/>
          <p:nvPr/>
        </p:nvSpPr>
        <p:spPr>
          <a:xfrm>
            <a:off x="5219700" y="2492375"/>
            <a:ext cx="1223963" cy="86518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600" dirty="0">
                <a:solidFill>
                  <a:srgbClr val="000000"/>
                </a:solidFill>
                <a:latin typeface="SimSun" charset="0"/>
                <a:ea typeface="ＭＳ Ｐゴシック" charset="0"/>
                <a:cs typeface="SimSun" charset="0"/>
              </a:rPr>
              <a:t>教会时代</a:t>
            </a:r>
          </a:p>
        </p:txBody>
      </p:sp>
      <p:sp>
        <p:nvSpPr>
          <p:cNvPr id="11" name="矩形 10"/>
          <p:cNvSpPr/>
          <p:nvPr/>
        </p:nvSpPr>
        <p:spPr>
          <a:xfrm>
            <a:off x="6948488" y="2565400"/>
            <a:ext cx="1439862" cy="3587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600" dirty="0">
                <a:solidFill>
                  <a:srgbClr val="000000"/>
                </a:solidFill>
                <a:ea typeface="ＭＳ Ｐゴシック" charset="0"/>
                <a:cs typeface="ＭＳ Ｐゴシック" charset="0"/>
              </a:rPr>
              <a:t>第</a:t>
            </a:r>
            <a:r>
              <a:rPr lang="en-US" altLang="zh-CN" sz="1600" dirty="0">
                <a:solidFill>
                  <a:srgbClr val="000000"/>
                </a:solidFill>
                <a:ea typeface="ＭＳ Ｐゴシック" charset="0"/>
                <a:cs typeface="ＭＳ Ｐゴシック" charset="0"/>
              </a:rPr>
              <a:t>70</a:t>
            </a:r>
            <a:r>
              <a:rPr lang="zh-CN" altLang="en-US" sz="1600" dirty="0">
                <a:solidFill>
                  <a:srgbClr val="000000"/>
                </a:solidFill>
                <a:ea typeface="ＭＳ Ｐゴシック" charset="0"/>
                <a:cs typeface="ＭＳ Ｐゴシック" charset="0"/>
              </a:rPr>
              <a:t>周</a:t>
            </a:r>
          </a:p>
        </p:txBody>
      </p:sp>
      <p:sp>
        <p:nvSpPr>
          <p:cNvPr id="12" name="矩形 11"/>
          <p:cNvSpPr/>
          <p:nvPr/>
        </p:nvSpPr>
        <p:spPr>
          <a:xfrm>
            <a:off x="6732588"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800" dirty="0">
                <a:solidFill>
                  <a:srgbClr val="000000"/>
                </a:solidFill>
                <a:ea typeface="ＭＳ Ｐゴシック" charset="0"/>
                <a:cs typeface="ＭＳ Ｐゴシック" charset="0"/>
              </a:rPr>
              <a:t>½</a:t>
            </a:r>
            <a:r>
              <a:rPr lang="zh-CN" altLang="en-US" sz="1800" dirty="0">
                <a:solidFill>
                  <a:srgbClr val="000000"/>
                </a:solidFill>
                <a:ea typeface="ＭＳ Ｐゴシック" charset="0"/>
                <a:cs typeface="ＭＳ Ｐゴシック" charset="0"/>
              </a:rPr>
              <a:t>周</a:t>
            </a:r>
          </a:p>
        </p:txBody>
      </p:sp>
      <p:sp>
        <p:nvSpPr>
          <p:cNvPr id="13" name="矩形 12"/>
          <p:cNvSpPr/>
          <p:nvPr/>
        </p:nvSpPr>
        <p:spPr>
          <a:xfrm>
            <a:off x="7740650" y="3213100"/>
            <a:ext cx="863600" cy="5032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800">
                <a:solidFill>
                  <a:srgbClr val="000000"/>
                </a:solidFill>
                <a:ea typeface="ＭＳ Ｐゴシック" charset="0"/>
                <a:cs typeface="ＭＳ Ｐゴシック" charset="0"/>
              </a:rPr>
              <a:t>½</a:t>
            </a:r>
            <a:r>
              <a:rPr lang="zh-CN" altLang="en-US" sz="1800">
                <a:solidFill>
                  <a:srgbClr val="000000"/>
                </a:solidFill>
                <a:ea typeface="ＭＳ Ｐゴシック" charset="0"/>
                <a:cs typeface="ＭＳ Ｐゴシック" charset="0"/>
              </a:rPr>
              <a:t>周</a:t>
            </a:r>
          </a:p>
        </p:txBody>
      </p:sp>
      <p:sp>
        <p:nvSpPr>
          <p:cNvPr id="15" name="剪去同侧角的矩形 14"/>
          <p:cNvSpPr/>
          <p:nvPr/>
        </p:nvSpPr>
        <p:spPr>
          <a:xfrm>
            <a:off x="468313" y="3860800"/>
            <a:ext cx="3887787" cy="2520950"/>
          </a:xfrm>
          <a:prstGeom prst="snip2Same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600">
                <a:solidFill>
                  <a:srgbClr val="000000"/>
                </a:solidFill>
                <a:ea typeface="ＭＳ Ｐゴシック" charset="0"/>
                <a:cs typeface="ＭＳ Ｐゴシック" charset="0"/>
              </a:rPr>
              <a:t>查证</a:t>
            </a:r>
            <a:endParaRPr lang="en-US" altLang="zh-CN" sz="1600">
              <a:solidFill>
                <a:srgbClr val="000000"/>
              </a:solidFill>
              <a:ea typeface="ＭＳ Ｐゴシック" charset="0"/>
              <a:cs typeface="ＭＳ Ｐゴシック" charset="0"/>
            </a:endParaRPr>
          </a:p>
          <a:p>
            <a:pPr algn="ctr" eaLnBrk="1" hangingPunct="1">
              <a:defRPr/>
            </a:pPr>
            <a:r>
              <a:rPr lang="zh-CN" altLang="en-US" sz="1600">
                <a:solidFill>
                  <a:srgbClr val="000000"/>
                </a:solidFill>
                <a:ea typeface="ＭＳ Ｐゴシック" charset="0"/>
                <a:cs typeface="ＭＳ Ｐゴシック" charset="0"/>
              </a:rPr>
              <a:t>公元前</a:t>
            </a:r>
            <a:r>
              <a:rPr lang="en-US" altLang="zh-CN" sz="1600">
                <a:solidFill>
                  <a:srgbClr val="000000"/>
                </a:solidFill>
                <a:ea typeface="ＭＳ Ｐゴシック" charset="0"/>
                <a:cs typeface="ＭＳ Ｐゴシック" charset="0"/>
              </a:rPr>
              <a:t>444</a:t>
            </a:r>
            <a:r>
              <a:rPr lang="zh-CN" altLang="en-US" sz="1600">
                <a:solidFill>
                  <a:srgbClr val="000000"/>
                </a:solidFill>
                <a:ea typeface="ＭＳ Ｐゴシック" charset="0"/>
                <a:cs typeface="ＭＳ Ｐゴシック" charset="0"/>
              </a:rPr>
              <a:t>年至公元后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endParaRPr lang="en-US" altLang="zh-CN" sz="1600">
              <a:solidFill>
                <a:srgbClr val="000000"/>
              </a:solidFill>
              <a:ea typeface="ＭＳ Ｐゴシック" charset="0"/>
              <a:cs typeface="ＭＳ Ｐゴシック" charset="0"/>
            </a:endParaRPr>
          </a:p>
          <a:p>
            <a:pPr algn="ctr" eaLnBrk="1" hangingPunct="1">
              <a:defRPr/>
            </a:pPr>
            <a:r>
              <a:rPr lang="en-US" altLang="zh-CN" sz="1600">
                <a:solidFill>
                  <a:srgbClr val="000000"/>
                </a:solidFill>
                <a:ea typeface="ＭＳ Ｐゴシック" charset="0"/>
                <a:cs typeface="ＭＳ Ｐゴシック" charset="0"/>
              </a:rPr>
              <a:t>476</a:t>
            </a:r>
            <a:r>
              <a:rPr lang="zh-CN" altLang="en-US" sz="1600">
                <a:solidFill>
                  <a:srgbClr val="000000"/>
                </a:solidFill>
                <a:ea typeface="ＭＳ Ｐゴシック" charset="0"/>
                <a:cs typeface="ＭＳ Ｐゴシック" charset="0"/>
              </a:rPr>
              <a:t>年</a:t>
            </a:r>
            <a:r>
              <a:rPr lang="en-US" altLang="zh-CN" sz="1600">
                <a:solidFill>
                  <a:srgbClr val="000000"/>
                </a:solidFill>
                <a:ea typeface="ＭＳ Ｐゴシック" charset="0"/>
                <a:cs typeface="ＭＳ Ｐゴシック" charset="0"/>
              </a:rPr>
              <a:t>×365.24219879</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=173,844</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eaLnBrk="1" hangingPunct="1">
              <a:defRPr/>
            </a:pP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5</a:t>
            </a:r>
            <a:r>
              <a:rPr lang="zh-CN" altLang="en-US" sz="1600">
                <a:solidFill>
                  <a:srgbClr val="000000"/>
                </a:solidFill>
                <a:ea typeface="ＭＳ Ｐゴシック" charset="0"/>
                <a:cs typeface="ＭＳ Ｐゴシック" charset="0"/>
              </a:rPr>
              <a:t>日</a:t>
            </a:r>
            <a:r>
              <a:rPr lang="en-US" altLang="zh-CN" sz="1600">
                <a:solidFill>
                  <a:srgbClr val="000000"/>
                </a:solidFill>
                <a:ea typeface="ＭＳ Ｐゴシック" charset="0"/>
                <a:cs typeface="ＭＳ Ｐゴシック" charset="0"/>
              </a:rPr>
              <a:t>&amp;3</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日之间</a:t>
            </a:r>
            <a:r>
              <a:rPr lang="en-US" altLang="zh-CN" sz="1600">
                <a:solidFill>
                  <a:srgbClr val="000000"/>
                </a:solidFill>
                <a:ea typeface="ＭＳ Ｐゴシック" charset="0"/>
                <a:cs typeface="ＭＳ Ｐゴシック" charset="0"/>
              </a:rPr>
              <a:t>=25</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eaLnBrk="1" hangingPunct="1">
              <a:defRPr/>
            </a:pPr>
            <a:r>
              <a:rPr lang="en-US" altLang="zh-CN" sz="1600">
                <a:solidFill>
                  <a:srgbClr val="000000"/>
                </a:solidFill>
                <a:ea typeface="ＭＳ Ｐゴシック" charset="0"/>
                <a:cs typeface="ＭＳ Ｐゴシック" charset="0"/>
              </a:rPr>
              <a:t>173,880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a:p>
            <a:pPr algn="ctr" eaLnBrk="1" hangingPunct="1">
              <a:defRPr/>
            </a:pPr>
            <a:r>
              <a:rPr lang="zh-CN" altLang="en-US" sz="1600">
                <a:solidFill>
                  <a:srgbClr val="000000"/>
                </a:solidFill>
                <a:ea typeface="ＭＳ Ｐゴシック" charset="0"/>
                <a:cs typeface="ＭＳ Ｐゴシック" charset="0"/>
              </a:rPr>
              <a:t>弥赛亚</a:t>
            </a:r>
            <a:r>
              <a:rPr lang="en-US" altLang="zh-CN" sz="1600">
                <a:solidFill>
                  <a:srgbClr val="000000"/>
                </a:solidFill>
                <a:ea typeface="ＭＳ Ｐゴシック" charset="0"/>
                <a:cs typeface="ＭＳ Ｐゴシック" charset="0"/>
              </a:rPr>
              <a:t>69</a:t>
            </a:r>
            <a:r>
              <a:rPr lang="zh-CN" altLang="en-US" sz="1600">
                <a:solidFill>
                  <a:srgbClr val="000000"/>
                </a:solidFill>
                <a:ea typeface="ＭＳ Ｐゴシック" charset="0"/>
                <a:cs typeface="ＭＳ Ｐゴシック" charset="0"/>
              </a:rPr>
              <a:t>周之后剪除</a:t>
            </a:r>
            <a:r>
              <a:rPr lang="en-US" altLang="zh-CN" sz="1600">
                <a:solidFill>
                  <a:srgbClr val="000000"/>
                </a:solidFill>
                <a:ea typeface="ＭＳ Ｐゴシック" charset="0"/>
                <a:cs typeface="ＭＳ Ｐゴシック" charset="0"/>
              </a:rPr>
              <a:t>- 4</a:t>
            </a:r>
            <a:r>
              <a:rPr lang="zh-CN" altLang="en-US" sz="1600">
                <a:solidFill>
                  <a:srgbClr val="000000"/>
                </a:solidFill>
                <a:ea typeface="ＭＳ Ｐゴシック" charset="0"/>
                <a:cs typeface="ＭＳ Ｐゴシック" charset="0"/>
              </a:rPr>
              <a:t>月</a:t>
            </a:r>
            <a:r>
              <a:rPr lang="en-US" altLang="zh-CN" sz="1600">
                <a:solidFill>
                  <a:srgbClr val="000000"/>
                </a:solidFill>
                <a:ea typeface="ＭＳ Ｐゴシック" charset="0"/>
                <a:cs typeface="ＭＳ Ｐゴシック" charset="0"/>
              </a:rPr>
              <a:t>3</a:t>
            </a:r>
            <a:r>
              <a:rPr lang="zh-CN" altLang="en-US" sz="1600">
                <a:solidFill>
                  <a:srgbClr val="000000"/>
                </a:solidFill>
                <a:ea typeface="ＭＳ Ｐゴシック" charset="0"/>
                <a:cs typeface="ＭＳ Ｐゴシック" charset="0"/>
              </a:rPr>
              <a:t>日，公元后</a:t>
            </a:r>
            <a:r>
              <a:rPr lang="en-US" altLang="zh-CN" sz="1600">
                <a:solidFill>
                  <a:srgbClr val="000000"/>
                </a:solidFill>
                <a:ea typeface="ＭＳ Ｐゴシック" charset="0"/>
                <a:cs typeface="ＭＳ Ｐゴシック" charset="0"/>
              </a:rPr>
              <a:t>33</a:t>
            </a:r>
            <a:r>
              <a:rPr lang="zh-CN" altLang="en-US" sz="1600">
                <a:solidFill>
                  <a:srgbClr val="000000"/>
                </a:solidFill>
                <a:ea typeface="ＭＳ Ｐゴシック" charset="0"/>
                <a:cs typeface="ＭＳ Ｐゴシック" charset="0"/>
              </a:rPr>
              <a:t>年</a:t>
            </a:r>
          </a:p>
        </p:txBody>
      </p:sp>
      <p:sp>
        <p:nvSpPr>
          <p:cNvPr id="16" name="剪去单角的矩形 15"/>
          <p:cNvSpPr/>
          <p:nvPr/>
        </p:nvSpPr>
        <p:spPr>
          <a:xfrm flipH="1">
            <a:off x="5148263" y="3789363"/>
            <a:ext cx="3600450" cy="2592387"/>
          </a:xfrm>
          <a:prstGeom prst="snip1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 年 的基本原理</a:t>
            </a:r>
            <a:endParaRPr lang="en-US" altLang="zh-CN" sz="1600">
              <a:solidFill>
                <a:srgbClr val="000000"/>
              </a:solidFill>
              <a:ea typeface="ＭＳ Ｐゴシック" charset="0"/>
              <a:cs typeface="ＭＳ Ｐゴシック" charset="0"/>
            </a:endParaRPr>
          </a:p>
          <a:p>
            <a:pPr algn="ctr" eaLnBrk="1" hangingPunct="1">
              <a:defRPr/>
            </a:pPr>
            <a:r>
              <a:rPr lang="en-US" altLang="zh-CN" sz="1600">
                <a:solidFill>
                  <a:srgbClr val="000000"/>
                </a:solidFill>
                <a:ea typeface="ＭＳ Ｐゴシック" charset="0"/>
                <a:cs typeface="ＭＳ Ｐゴシック" charset="0"/>
              </a:rPr>
              <a:t>½</a:t>
            </a:r>
            <a:r>
              <a:rPr lang="zh-CN" altLang="en-US" sz="1600">
                <a:solidFill>
                  <a:srgbClr val="000000"/>
                </a:solidFill>
                <a:ea typeface="ＭＳ Ｐゴシック" charset="0"/>
                <a:cs typeface="ＭＳ Ｐゴシック" charset="0"/>
              </a:rPr>
              <a:t>周</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9:27</a:t>
            </a:r>
          </a:p>
          <a:p>
            <a:pPr algn="ctr" eaLnBrk="1" hangingPunct="1">
              <a:defRPr/>
            </a:pP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但</a:t>
            </a:r>
            <a:r>
              <a:rPr lang="en-US" altLang="zh-CN" sz="1600">
                <a:solidFill>
                  <a:srgbClr val="000000"/>
                </a:solidFill>
                <a:ea typeface="ＭＳ Ｐゴシック" charset="0"/>
                <a:cs typeface="ＭＳ Ｐゴシック" charset="0"/>
              </a:rPr>
              <a:t>7:25,12:7</a:t>
            </a:r>
          </a:p>
          <a:p>
            <a:pPr algn="ctr" eaLnBrk="1" hangingPunct="1">
              <a:defRPr/>
            </a:pP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12;14</a:t>
            </a:r>
          </a:p>
          <a:p>
            <a:pPr algn="ctr" eaLnBrk="1" hangingPunct="1">
              <a:defRPr/>
            </a:pP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a:t>
            </a:r>
            <a:r>
              <a:rPr lang="en-US" altLang="zh-CN" sz="1600">
                <a:solidFill>
                  <a:srgbClr val="000000"/>
                </a:solidFill>
                <a:ea typeface="ＭＳ Ｐゴシック" charset="0"/>
                <a:cs typeface="ＭＳ Ｐゴシック" charset="0"/>
              </a:rPr>
              <a:t>12:6,11:3</a:t>
            </a:r>
          </a:p>
          <a:p>
            <a:pPr algn="ctr" eaLnBrk="1" hangingPunct="1">
              <a:defRPr/>
            </a:pP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启 </a:t>
            </a:r>
            <a:r>
              <a:rPr lang="en-US" altLang="zh-CN" sz="1600">
                <a:solidFill>
                  <a:srgbClr val="000000"/>
                </a:solidFill>
                <a:ea typeface="ＭＳ Ｐゴシック" charset="0"/>
                <a:cs typeface="ＭＳ Ｐゴシック" charset="0"/>
              </a:rPr>
              <a:t>11:2</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13</a:t>
            </a:r>
            <a:r>
              <a:rPr lang="zh-CN" altLang="en-US" sz="1600">
                <a:solidFill>
                  <a:srgbClr val="000000"/>
                </a:solidFill>
                <a:ea typeface="ＭＳ Ｐゴシック" charset="0"/>
                <a:cs typeface="ＭＳ Ｐゴシック" charset="0"/>
              </a:rPr>
              <a:t>：</a:t>
            </a:r>
            <a:r>
              <a:rPr lang="en-US" altLang="zh-CN" sz="1600">
                <a:solidFill>
                  <a:srgbClr val="000000"/>
                </a:solidFill>
                <a:ea typeface="ＭＳ Ｐゴシック" charset="0"/>
                <a:cs typeface="ＭＳ Ｐゴシック" charset="0"/>
              </a:rPr>
              <a:t>15</a:t>
            </a:r>
          </a:p>
          <a:p>
            <a:pPr algn="ctr" eaLnBrk="1" hangingPunct="1">
              <a:defRPr/>
            </a:pPr>
            <a:r>
              <a:rPr lang="zh-CN" altLang="en-US" sz="1600">
                <a:solidFill>
                  <a:srgbClr val="000000"/>
                </a:solidFill>
                <a:ea typeface="ＭＳ Ｐゴシック" charset="0"/>
                <a:cs typeface="ＭＳ Ｐゴシック" charset="0"/>
              </a:rPr>
              <a:t>因此：</a:t>
            </a:r>
            <a:r>
              <a:rPr lang="en-US" altLang="zh-CN" sz="1600">
                <a:solidFill>
                  <a:srgbClr val="000000"/>
                </a:solidFill>
                <a:ea typeface="ＭＳ Ｐゴシック" charset="0"/>
                <a:cs typeface="ＭＳ Ｐゴシック" charset="0"/>
              </a:rPr>
              <a:t>42</a:t>
            </a:r>
            <a:r>
              <a:rPr lang="zh-CN" altLang="en-US" sz="1600">
                <a:solidFill>
                  <a:srgbClr val="000000"/>
                </a:solidFill>
                <a:ea typeface="ＭＳ Ｐゴシック" charset="0"/>
                <a:cs typeface="ＭＳ Ｐゴシック" charset="0"/>
              </a:rPr>
              <a:t>个月</a:t>
            </a:r>
            <a:r>
              <a:rPr lang="en-US" altLang="zh-CN" sz="1600">
                <a:solidFill>
                  <a:srgbClr val="000000"/>
                </a:solidFill>
                <a:ea typeface="ＭＳ Ｐゴシック" charset="0"/>
                <a:cs typeface="ＭＳ Ｐゴシック" charset="0"/>
              </a:rPr>
              <a:t>=1260</a:t>
            </a:r>
            <a:r>
              <a:rPr lang="zh-CN" altLang="en-US" sz="1600">
                <a:solidFill>
                  <a:srgbClr val="000000"/>
                </a:solidFill>
                <a:ea typeface="ＭＳ Ｐゴシック" charset="0"/>
                <a:cs typeface="ＭＳ Ｐゴシック" charset="0"/>
              </a:rPr>
              <a:t>天</a:t>
            </a:r>
            <a:r>
              <a:rPr lang="en-US" altLang="zh-CN" sz="1600">
                <a:solidFill>
                  <a:srgbClr val="000000"/>
                </a:solidFill>
                <a:ea typeface="ＭＳ Ｐゴシック" charset="0"/>
                <a:cs typeface="ＭＳ Ｐゴシック" charset="0"/>
              </a:rPr>
              <a:t>=</a:t>
            </a:r>
            <a:r>
              <a:rPr lang="zh-CN" altLang="en-US" sz="1600">
                <a:solidFill>
                  <a:srgbClr val="000000"/>
                </a:solidFill>
                <a:ea typeface="ＭＳ Ｐゴシック" charset="0"/>
                <a:cs typeface="ＭＳ Ｐゴシック" charset="0"/>
              </a:rPr>
              <a:t>一载，两载，半载</a:t>
            </a:r>
            <a:r>
              <a:rPr lang="en-US" altLang="zh-CN" sz="1600">
                <a:solidFill>
                  <a:srgbClr val="000000"/>
                </a:solidFill>
                <a:ea typeface="ＭＳ Ｐゴシック" charset="0"/>
                <a:cs typeface="ＭＳ Ｐゴシック" charset="0"/>
              </a:rPr>
              <a:t>= ½</a:t>
            </a:r>
            <a:r>
              <a:rPr lang="zh-CN" altLang="en-US" sz="1600">
                <a:solidFill>
                  <a:srgbClr val="000000"/>
                </a:solidFill>
                <a:ea typeface="ＭＳ Ｐゴシック" charset="0"/>
                <a:cs typeface="ＭＳ Ｐゴシック" charset="0"/>
              </a:rPr>
              <a:t>周</a:t>
            </a:r>
            <a:endParaRPr lang="en-US" altLang="zh-CN" sz="1600">
              <a:solidFill>
                <a:srgbClr val="000000"/>
              </a:solidFill>
              <a:ea typeface="ＭＳ Ｐゴシック" charset="0"/>
              <a:cs typeface="ＭＳ Ｐゴシック" charset="0"/>
            </a:endParaRPr>
          </a:p>
          <a:p>
            <a:pPr algn="ctr" eaLnBrk="1" hangingPunct="1">
              <a:defRPr/>
            </a:pPr>
            <a:r>
              <a:rPr lang="zh-CN" altLang="en-US" sz="1600">
                <a:solidFill>
                  <a:srgbClr val="000000"/>
                </a:solidFill>
                <a:ea typeface="ＭＳ Ｐゴシック" charset="0"/>
                <a:cs typeface="ＭＳ Ｐゴシック" charset="0"/>
              </a:rPr>
              <a:t>因此：月</a:t>
            </a:r>
            <a:r>
              <a:rPr lang="en-US" altLang="zh-CN" sz="1600">
                <a:solidFill>
                  <a:srgbClr val="000000"/>
                </a:solidFill>
                <a:ea typeface="ＭＳ Ｐゴシック" charset="0"/>
                <a:cs typeface="ＭＳ Ｐゴシック" charset="0"/>
              </a:rPr>
              <a:t>=30</a:t>
            </a:r>
            <a:r>
              <a:rPr lang="zh-CN" altLang="en-US" sz="1600">
                <a:solidFill>
                  <a:srgbClr val="000000"/>
                </a:solidFill>
                <a:ea typeface="ＭＳ Ｐゴシック" charset="0"/>
                <a:cs typeface="ＭＳ Ｐゴシック" charset="0"/>
              </a:rPr>
              <a:t>天；年</a:t>
            </a:r>
            <a:r>
              <a:rPr lang="en-US" altLang="zh-CN" sz="1600">
                <a:solidFill>
                  <a:srgbClr val="000000"/>
                </a:solidFill>
                <a:ea typeface="ＭＳ Ｐゴシック" charset="0"/>
                <a:cs typeface="ＭＳ Ｐゴシック" charset="0"/>
              </a:rPr>
              <a:t>=360</a:t>
            </a:r>
            <a:r>
              <a:rPr lang="zh-CN" altLang="en-US" sz="1600">
                <a:solidFill>
                  <a:srgbClr val="000000"/>
                </a:solidFill>
                <a:ea typeface="ＭＳ Ｐゴシック" charset="0"/>
                <a:cs typeface="ＭＳ Ｐゴシック" charset="0"/>
              </a:rPr>
              <a:t>天</a:t>
            </a:r>
            <a:endParaRPr lang="en-US" altLang="zh-CN" sz="160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9525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0" y="277813"/>
            <a:ext cx="9144000" cy="1143000"/>
          </a:xfrm>
        </p:spPr>
        <p:txBody>
          <a:bodyPr/>
          <a:lstStyle/>
          <a:p>
            <a:pPr eaLnBrk="1" hangingPunct="1"/>
            <a:r>
              <a:rPr lang="en-US" altLang="zh-CN" sz="3600">
                <a:latin typeface="Arial" charset="0"/>
                <a:ea typeface="SimSun" charset="0"/>
                <a:cs typeface="Arial" charset="0"/>
              </a:rPr>
              <a:t>70</a:t>
            </a:r>
            <a:r>
              <a:rPr lang="zh-CN" altLang="en-US" sz="4000">
                <a:latin typeface="SimSun" charset="0"/>
                <a:ea typeface="SimSun" charset="0"/>
                <a:cs typeface="Arial" charset="0"/>
              </a:rPr>
              <a:t>周的计算</a:t>
            </a:r>
          </a:p>
        </p:txBody>
      </p:sp>
      <p:grpSp>
        <p:nvGrpSpPr>
          <p:cNvPr id="358402" name="Group 4"/>
          <p:cNvGrpSpPr>
            <a:grpSpLocks/>
          </p:cNvGrpSpPr>
          <p:nvPr/>
        </p:nvGrpSpPr>
        <p:grpSpPr bwMode="auto">
          <a:xfrm>
            <a:off x="304800" y="1219200"/>
            <a:ext cx="8458200" cy="5148263"/>
            <a:chOff x="192" y="981"/>
            <a:chExt cx="5328" cy="3243"/>
          </a:xfrm>
        </p:grpSpPr>
        <p:pic>
          <p:nvPicPr>
            <p:cNvPr id="358413" name="Picture 5" descr="Daniel 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14"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eaLnBrk="1" hangingPunct="1"/>
              <a:endParaRPr lang="zh-CN" altLang="en-US">
                <a:solidFill>
                  <a:srgbClr val="FFFFFF"/>
                </a:solidFill>
                <a:latin typeface="Times New Roman" charset="0"/>
                <a:cs typeface="+mn-cs"/>
              </a:endParaRPr>
            </a:p>
          </p:txBody>
        </p:sp>
      </p:grpSp>
      <p:sp>
        <p:nvSpPr>
          <p:cNvPr id="358403" name="Text Box 8"/>
          <p:cNvSpPr txBox="1">
            <a:spLocks noChangeArrowheads="1"/>
          </p:cNvSpPr>
          <p:nvPr/>
        </p:nvSpPr>
        <p:spPr bwMode="auto">
          <a:xfrm>
            <a:off x="8305800"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a:solidFill>
                  <a:srgbClr val="FFFFFF"/>
                </a:solidFill>
                <a:latin typeface="Arial" charset="0"/>
              </a:rPr>
              <a:t>553</a:t>
            </a:r>
            <a:endParaRPr lang="en-US" altLang="zh-CN" sz="2000" b="1">
              <a:solidFill>
                <a:srgbClr val="FFFFFF"/>
              </a:solidFill>
              <a:latin typeface="Arial" charset="0"/>
            </a:endParaRPr>
          </a:p>
        </p:txBody>
      </p:sp>
      <p:sp>
        <p:nvSpPr>
          <p:cNvPr id="8" name="Text Box 5"/>
          <p:cNvSpPr txBox="1">
            <a:spLocks noChangeArrowheads="1"/>
          </p:cNvSpPr>
          <p:nvPr/>
        </p:nvSpPr>
        <p:spPr bwMode="auto">
          <a:xfrm>
            <a:off x="1524000" y="6438900"/>
            <a:ext cx="7335838" cy="3698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altLang="zh-CN" sz="1800" b="1">
                <a:solidFill>
                  <a:srgbClr val="FFFFFF"/>
                </a:solidFill>
                <a:effectLst>
                  <a:outerShdw blurRad="38100" dist="38100" dir="2700000" algn="tl">
                    <a:srgbClr val="000000"/>
                  </a:outerShdw>
                </a:effectLst>
                <a:latin typeface="Geneva" charset="0"/>
              </a:rPr>
              <a:t>Harold Hoehner, </a:t>
            </a:r>
            <a:r>
              <a:rPr lang="en-US" altLang="zh-CN" sz="1800" b="1" i="1">
                <a:solidFill>
                  <a:srgbClr val="FFFFFF"/>
                </a:solidFill>
                <a:effectLst>
                  <a:outerShdw blurRad="38100" dist="38100" dir="2700000" algn="tl">
                    <a:srgbClr val="000000"/>
                  </a:outerShdw>
                </a:effectLst>
                <a:latin typeface="Geneva" charset="0"/>
              </a:rPr>
              <a:t>Chronological Aspects of the Life of Christ</a:t>
            </a:r>
            <a:endParaRPr lang="en-US" altLang="zh-CN" sz="1800" b="1">
              <a:solidFill>
                <a:srgbClr val="FFFFFF"/>
              </a:solidFill>
              <a:effectLst>
                <a:outerShdw blurRad="38100" dist="38100" dir="2700000" algn="tl">
                  <a:srgbClr val="000000"/>
                </a:outerShdw>
              </a:effectLst>
              <a:latin typeface="Geneva" charset="0"/>
            </a:endParaRPr>
          </a:p>
        </p:txBody>
      </p:sp>
      <p:sp>
        <p:nvSpPr>
          <p:cNvPr id="9" name="矩形 8"/>
          <p:cNvSpPr/>
          <p:nvPr/>
        </p:nvSpPr>
        <p:spPr>
          <a:xfrm>
            <a:off x="2555875" y="1268413"/>
            <a:ext cx="4103688" cy="7207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en-US" altLang="zh-CN">
                <a:solidFill>
                  <a:srgbClr val="000000"/>
                </a:solidFill>
                <a:ea typeface="ＭＳ Ｐゴシック" charset="0"/>
                <a:cs typeface="ＭＳ Ｐゴシック" charset="0"/>
              </a:rPr>
              <a:t>483</a:t>
            </a:r>
            <a:r>
              <a:rPr lang="zh-CN" altLang="en-US">
                <a:solidFill>
                  <a:srgbClr val="000000"/>
                </a:solidFill>
                <a:latin typeface="SimSun" charset="0"/>
                <a:ea typeface="ＭＳ Ｐゴシック" charset="0"/>
                <a:cs typeface="SimSun" charset="0"/>
              </a:rPr>
              <a:t>年在犹太历和阳历里</a:t>
            </a:r>
          </a:p>
        </p:txBody>
      </p:sp>
      <p:sp>
        <p:nvSpPr>
          <p:cNvPr id="10" name="矩形 9"/>
          <p:cNvSpPr/>
          <p:nvPr/>
        </p:nvSpPr>
        <p:spPr>
          <a:xfrm>
            <a:off x="539750" y="2133600"/>
            <a:ext cx="2376488" cy="5746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r>
              <a:rPr lang="zh-CN" altLang="en-US" sz="1600" dirty="0">
                <a:solidFill>
                  <a:srgbClr val="000080"/>
                </a:solidFill>
                <a:latin typeface="SimSun" charset="0"/>
                <a:ea typeface="ＭＳ Ｐゴシック" charset="0"/>
                <a:cs typeface="SimSun" charset="0"/>
              </a:rPr>
              <a:t>犹太历 </a:t>
            </a:r>
            <a:endParaRPr lang="en-US" altLang="zh-CN" sz="1600" dirty="0">
              <a:solidFill>
                <a:srgbClr val="000080"/>
              </a:solidFill>
              <a:latin typeface="SimSun" charset="0"/>
              <a:ea typeface="ＭＳ Ｐゴシック" charset="0"/>
              <a:cs typeface="SimSun" charset="0"/>
            </a:endParaRPr>
          </a:p>
          <a:p>
            <a:pPr algn="ctr" eaLnBrk="1" hangingPunct="1"/>
            <a:r>
              <a:rPr lang="zh-CN" altLang="en-US" sz="1600" dirty="0">
                <a:solidFill>
                  <a:srgbClr val="000080"/>
                </a:solidFill>
                <a:latin typeface="SimSun" charset="0"/>
                <a:ea typeface="ＭＳ Ｐゴシック" charset="0"/>
                <a:cs typeface="SimSun" charset="0"/>
              </a:rPr>
              <a:t>每年</a:t>
            </a:r>
            <a:r>
              <a:rPr lang="en-US" altLang="zh-CN" sz="1600" dirty="0">
                <a:solidFill>
                  <a:srgbClr val="000080"/>
                </a:solidFill>
                <a:ea typeface="ＭＳ Ｐゴシック" charset="0"/>
                <a:cs typeface="ＭＳ Ｐゴシック" charset="0"/>
              </a:rPr>
              <a:t>360</a:t>
            </a:r>
            <a:r>
              <a:rPr lang="zh-CN" altLang="en-US" sz="1600" dirty="0">
                <a:solidFill>
                  <a:srgbClr val="000080"/>
                </a:solidFill>
                <a:ea typeface="ＭＳ Ｐゴシック" charset="0"/>
                <a:cs typeface="ＭＳ Ｐゴシック" charset="0"/>
              </a:rPr>
              <a:t>天</a:t>
            </a:r>
          </a:p>
        </p:txBody>
      </p:sp>
      <p:sp>
        <p:nvSpPr>
          <p:cNvPr id="11" name="矩形 10"/>
          <p:cNvSpPr/>
          <p:nvPr/>
        </p:nvSpPr>
        <p:spPr>
          <a:xfrm>
            <a:off x="4859338" y="2133600"/>
            <a:ext cx="2449512" cy="5746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600">
                <a:solidFill>
                  <a:srgbClr val="000080"/>
                </a:solidFill>
                <a:ea typeface="ＭＳ Ｐゴシック" charset="0"/>
                <a:cs typeface="ＭＳ Ｐゴシック" charset="0"/>
              </a:rPr>
              <a:t>阳历 </a:t>
            </a:r>
            <a:endParaRPr lang="en-US" altLang="zh-CN" sz="1600">
              <a:solidFill>
                <a:srgbClr val="000080"/>
              </a:solidFill>
              <a:ea typeface="ＭＳ Ｐゴシック" charset="0"/>
              <a:cs typeface="ＭＳ Ｐゴシック" charset="0"/>
            </a:endParaRPr>
          </a:p>
          <a:p>
            <a:pPr algn="ctr" eaLnBrk="1" hangingPunct="1">
              <a:defRPr/>
            </a:pPr>
            <a:r>
              <a:rPr lang="zh-CN" altLang="en-US" sz="1600">
                <a:solidFill>
                  <a:srgbClr val="000080"/>
                </a:solidFill>
                <a:ea typeface="ＭＳ Ｐゴシック" charset="0"/>
                <a:cs typeface="ＭＳ Ｐゴシック" charset="0"/>
              </a:rPr>
              <a:t>每年</a:t>
            </a:r>
            <a:r>
              <a:rPr lang="en-US" altLang="zh-CN" sz="1600">
                <a:solidFill>
                  <a:srgbClr val="000080"/>
                </a:solidFill>
                <a:ea typeface="ＭＳ Ｐゴシック" charset="0"/>
                <a:cs typeface="ＭＳ Ｐゴシック" charset="0"/>
              </a:rPr>
              <a:t>365</a:t>
            </a:r>
            <a:r>
              <a:rPr lang="zh-CN" altLang="en-US" sz="1600">
                <a:solidFill>
                  <a:srgbClr val="000080"/>
                </a:solidFill>
                <a:ea typeface="ＭＳ Ｐゴシック" charset="0"/>
                <a:cs typeface="ＭＳ Ｐゴシック" charset="0"/>
              </a:rPr>
              <a:t>天</a:t>
            </a:r>
          </a:p>
        </p:txBody>
      </p:sp>
      <p:sp>
        <p:nvSpPr>
          <p:cNvPr id="12" name="矩形 11"/>
          <p:cNvSpPr/>
          <p:nvPr/>
        </p:nvSpPr>
        <p:spPr>
          <a:xfrm>
            <a:off x="468313" y="2781300"/>
            <a:ext cx="3671887" cy="16557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7×7</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62×7</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=483</a:t>
            </a:r>
            <a:r>
              <a:rPr lang="zh-CN" altLang="en-US" sz="1600">
                <a:solidFill>
                  <a:srgbClr val="000080"/>
                </a:solidFill>
                <a:ea typeface="ＭＳ Ｐゴシック" charset="0"/>
                <a:cs typeface="ＭＳ Ｐゴシック" charset="0"/>
              </a:rPr>
              <a:t>年</a:t>
            </a:r>
          </a:p>
          <a:p>
            <a:pPr algn="ctr" eaLnBrk="1" hangingPunct="1">
              <a:defRPr/>
            </a:pPr>
            <a:r>
              <a:rPr lang="en-US" altLang="zh-CN" sz="1600">
                <a:solidFill>
                  <a:srgbClr val="000080"/>
                </a:solidFill>
                <a:ea typeface="ＭＳ Ｐゴシック" charset="0"/>
                <a:cs typeface="ＭＳ Ｐゴシック" charset="0"/>
              </a:rPr>
              <a:t>                     </a:t>
            </a:r>
          </a:p>
          <a:p>
            <a:pPr algn="ctr" eaLnBrk="1" hangingPunct="1">
              <a:defRPr/>
            </a:pPr>
            <a:r>
              <a:rPr lang="en-US" altLang="zh-CN" sz="1600">
                <a:solidFill>
                  <a:srgbClr val="000080"/>
                </a:solidFill>
                <a:ea typeface="ＭＳ Ｐゴシック" charset="0"/>
                <a:cs typeface="ＭＳ Ｐゴシック" charset="0"/>
              </a:rPr>
              <a:t>                   483</a:t>
            </a:r>
            <a:r>
              <a:rPr lang="zh-CN" altLang="en-US" sz="1600">
                <a:solidFill>
                  <a:srgbClr val="000080"/>
                </a:solidFill>
                <a:ea typeface="ＭＳ Ｐゴシック" charset="0"/>
                <a:cs typeface="ＭＳ Ｐゴシック" charset="0"/>
              </a:rPr>
              <a:t>年</a:t>
            </a:r>
          </a:p>
          <a:p>
            <a:pPr algn="ctr" eaLnBrk="1" hangingPunct="1">
              <a:defRPr/>
            </a:pPr>
            <a:r>
              <a:rPr lang="en-US" altLang="zh-CN" sz="1600">
                <a:solidFill>
                  <a:srgbClr val="000080"/>
                </a:solidFill>
                <a:ea typeface="ＭＳ Ｐゴシック" charset="0"/>
                <a:cs typeface="ＭＳ Ｐゴシック" charset="0"/>
              </a:rPr>
              <a:t>          ×       360</a:t>
            </a:r>
            <a:r>
              <a:rPr lang="zh-CN" altLang="en-US" sz="1600">
                <a:solidFill>
                  <a:srgbClr val="000080"/>
                </a:solidFill>
                <a:ea typeface="ＭＳ Ｐゴシック" charset="0"/>
                <a:cs typeface="ＭＳ Ｐゴシック" charset="0"/>
              </a:rPr>
              <a:t>天</a:t>
            </a:r>
          </a:p>
          <a:p>
            <a:pPr algn="ctr" eaLnBrk="1" hangingPunct="1">
              <a:defRPr/>
            </a:pPr>
            <a:r>
              <a:rPr lang="en-US" altLang="zh-CN" sz="1600">
                <a:solidFill>
                  <a:srgbClr val="000080"/>
                </a:solidFill>
                <a:ea typeface="ＭＳ Ｐゴシック" charset="0"/>
                <a:cs typeface="ＭＳ Ｐゴシック" charset="0"/>
              </a:rPr>
              <a:t>——————————</a:t>
            </a:r>
          </a:p>
          <a:p>
            <a:pPr algn="ctr" eaLnBrk="1" hangingPunct="1">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p:txBody>
      </p:sp>
      <p:sp>
        <p:nvSpPr>
          <p:cNvPr id="13" name="矩形 12"/>
          <p:cNvSpPr/>
          <p:nvPr/>
        </p:nvSpPr>
        <p:spPr>
          <a:xfrm>
            <a:off x="4643438" y="2708275"/>
            <a:ext cx="3744912" cy="252095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600">
                <a:solidFill>
                  <a:srgbClr val="000080"/>
                </a:solidFill>
                <a:ea typeface="ＭＳ Ｐゴシック" charset="0"/>
                <a:cs typeface="ＭＳ Ｐゴシック" charset="0"/>
              </a:rPr>
              <a:t>公元前</a:t>
            </a:r>
            <a:r>
              <a:rPr lang="en-US" altLang="zh-CN" sz="1600">
                <a:solidFill>
                  <a:srgbClr val="000080"/>
                </a:solidFill>
                <a:ea typeface="ＭＳ Ｐゴシック" charset="0"/>
                <a:cs typeface="ＭＳ Ｐゴシック" charset="0"/>
              </a:rPr>
              <a:t>444</a:t>
            </a:r>
            <a:r>
              <a:rPr lang="zh-CN" altLang="en-US" sz="1600">
                <a:solidFill>
                  <a:srgbClr val="000080"/>
                </a:solidFill>
                <a:ea typeface="ＭＳ Ｐゴシック" charset="0"/>
                <a:cs typeface="ＭＳ Ｐゴシック" charset="0"/>
              </a:rPr>
              <a:t>年至公元后</a:t>
            </a:r>
            <a:r>
              <a:rPr lang="en-US" altLang="zh-CN" sz="1600">
                <a:solidFill>
                  <a:srgbClr val="000080"/>
                </a:solidFill>
                <a:ea typeface="ＭＳ Ｐゴシック" charset="0"/>
                <a:cs typeface="ＭＳ Ｐゴシック" charset="0"/>
              </a:rPr>
              <a:t>33</a:t>
            </a:r>
            <a:r>
              <a:rPr lang="zh-CN" altLang="en-US" sz="1600">
                <a:solidFill>
                  <a:srgbClr val="000080"/>
                </a:solidFill>
                <a:ea typeface="ＭＳ Ｐゴシック" charset="0"/>
                <a:cs typeface="ＭＳ Ｐゴシック" charset="0"/>
              </a:rPr>
              <a:t>年</a:t>
            </a:r>
            <a:r>
              <a:rPr lang="en-US" altLang="zh-CN" sz="1600">
                <a:solidFill>
                  <a:srgbClr val="000080"/>
                </a:solidFill>
                <a:ea typeface="ＭＳ Ｐゴシック" charset="0"/>
                <a:cs typeface="ＭＳ Ｐゴシック" charset="0"/>
              </a:rPr>
              <a:t>=476</a:t>
            </a:r>
            <a:r>
              <a:rPr lang="zh-CN" altLang="en-US" sz="1600">
                <a:solidFill>
                  <a:srgbClr val="000080"/>
                </a:solidFill>
                <a:ea typeface="ＭＳ Ｐゴシック" charset="0"/>
                <a:cs typeface="ＭＳ Ｐゴシック" charset="0"/>
              </a:rPr>
              <a:t>年</a:t>
            </a:r>
            <a:r>
              <a:rPr lang="zh-CN" altLang="en-US" sz="1600">
                <a:solidFill>
                  <a:srgbClr val="000000"/>
                </a:solidFill>
                <a:ea typeface="ＭＳ Ｐゴシック" charset="0"/>
                <a:cs typeface="ＭＳ Ｐゴシック" charset="0"/>
              </a:rPr>
              <a:t>★</a:t>
            </a:r>
            <a:endParaRPr lang="zh-CN" altLang="en-US" sz="1600">
              <a:solidFill>
                <a:srgbClr val="000080"/>
              </a:solidFill>
              <a:ea typeface="ＭＳ Ｐゴシック" charset="0"/>
              <a:cs typeface="ＭＳ Ｐゴシック" charset="0"/>
            </a:endParaRPr>
          </a:p>
          <a:p>
            <a:pPr algn="ctr" eaLnBrk="1" hangingPunct="1">
              <a:defRPr/>
            </a:pPr>
            <a:r>
              <a:rPr lang="en-US" altLang="zh-CN" sz="1600">
                <a:solidFill>
                  <a:srgbClr val="000080"/>
                </a:solidFill>
                <a:ea typeface="ＭＳ Ｐゴシック" charset="0"/>
                <a:cs typeface="ＭＳ Ｐゴシック" charset="0"/>
              </a:rPr>
              <a:t>   476</a:t>
            </a:r>
            <a:r>
              <a:rPr lang="zh-CN" altLang="en-US" sz="1600">
                <a:solidFill>
                  <a:srgbClr val="000080"/>
                </a:solidFill>
                <a:ea typeface="ＭＳ Ｐゴシック" charset="0"/>
                <a:cs typeface="ＭＳ Ｐゴシック" charset="0"/>
              </a:rPr>
              <a:t>年</a:t>
            </a:r>
          </a:p>
          <a:p>
            <a:pPr algn="ctr" eaLnBrk="1" hangingPunct="1">
              <a:defRPr/>
            </a:pPr>
            <a:r>
              <a:rPr lang="en-US" altLang="zh-CN" sz="1600">
                <a:solidFill>
                  <a:srgbClr val="000080"/>
                </a:solidFill>
                <a:ea typeface="ＭＳ Ｐゴシック" charset="0"/>
                <a:cs typeface="ＭＳ Ｐゴシック" charset="0"/>
              </a:rPr>
              <a:t>          × 365</a:t>
            </a:r>
            <a:r>
              <a:rPr lang="zh-CN" altLang="en-US" sz="1600">
                <a:solidFill>
                  <a:srgbClr val="000080"/>
                </a:solidFill>
                <a:ea typeface="ＭＳ Ｐゴシック" charset="0"/>
                <a:cs typeface="ＭＳ Ｐゴシック" charset="0"/>
              </a:rPr>
              <a:t>天</a:t>
            </a:r>
          </a:p>
          <a:p>
            <a:pPr algn="ctr" eaLnBrk="1" hangingPunct="1">
              <a:defRPr/>
            </a:pPr>
            <a:r>
              <a:rPr lang="en-US" altLang="zh-CN" sz="1600">
                <a:solidFill>
                  <a:srgbClr val="000080"/>
                </a:solidFill>
                <a:ea typeface="ＭＳ Ｐゴシック" charset="0"/>
                <a:cs typeface="ＭＳ Ｐゴシック" charset="0"/>
              </a:rPr>
              <a:t>——————————</a:t>
            </a:r>
          </a:p>
          <a:p>
            <a:pPr algn="ctr" eaLnBrk="1" hangingPunct="1">
              <a:defRPr/>
            </a:pPr>
            <a:r>
              <a:rPr lang="en-US" altLang="zh-CN" sz="1600">
                <a:solidFill>
                  <a:srgbClr val="000080"/>
                </a:solidFill>
                <a:ea typeface="ＭＳ Ｐゴシック" charset="0"/>
                <a:cs typeface="ＭＳ Ｐゴシック" charset="0"/>
              </a:rPr>
              <a:t>           173</a:t>
            </a:r>
            <a:r>
              <a:rPr lang="zh-CN" altLang="en-US" sz="1600">
                <a:solidFill>
                  <a:srgbClr val="000080"/>
                </a:solidFill>
                <a:ea typeface="ＭＳ Ｐゴシック" charset="0"/>
                <a:cs typeface="ＭＳ Ｐゴシック" charset="0"/>
              </a:rPr>
              <a:t>，</a:t>
            </a:r>
            <a:r>
              <a:rPr lang="en-US" altLang="zh-CN" sz="1600">
                <a:solidFill>
                  <a:srgbClr val="000080"/>
                </a:solidFill>
                <a:ea typeface="ＭＳ Ｐゴシック" charset="0"/>
                <a:cs typeface="ＭＳ Ｐゴシック" charset="0"/>
              </a:rPr>
              <a:t>,740</a:t>
            </a:r>
            <a:r>
              <a:rPr lang="zh-CN" altLang="en-US" sz="1600">
                <a:solidFill>
                  <a:srgbClr val="000080"/>
                </a:solidFill>
                <a:ea typeface="ＭＳ Ｐゴシック" charset="0"/>
                <a:cs typeface="ＭＳ Ｐゴシック" charset="0"/>
              </a:rPr>
              <a:t>天</a:t>
            </a:r>
          </a:p>
          <a:p>
            <a:pPr algn="ctr" eaLnBrk="1" hangingPunct="1">
              <a:defRPr/>
            </a:pPr>
            <a:r>
              <a:rPr lang="en-US" altLang="zh-CN" sz="1600">
                <a:solidFill>
                  <a:srgbClr val="000080"/>
                </a:solidFill>
                <a:ea typeface="ＭＳ Ｐゴシック" charset="0"/>
                <a:cs typeface="ＭＳ Ｐゴシック" charset="0"/>
              </a:rPr>
              <a:t>          +116</a:t>
            </a:r>
            <a:r>
              <a:rPr lang="zh-CN" altLang="en-US" sz="1600">
                <a:solidFill>
                  <a:srgbClr val="000080"/>
                </a:solidFill>
                <a:ea typeface="ＭＳ Ｐゴシック" charset="0"/>
                <a:cs typeface="ＭＳ Ｐゴシック" charset="0"/>
              </a:rPr>
              <a:t>天 在闰年里</a:t>
            </a:r>
            <a:r>
              <a:rPr lang="zh-CN" altLang="en-US" sz="1600">
                <a:solidFill>
                  <a:srgbClr val="000000"/>
                </a:solidFill>
                <a:ea typeface="ＭＳ Ｐゴシック" charset="0"/>
                <a:cs typeface="ＭＳ Ｐゴシック" charset="0"/>
              </a:rPr>
              <a:t>▼</a:t>
            </a:r>
          </a:p>
          <a:p>
            <a:pPr algn="ctr" eaLnBrk="1" hangingPunct="1">
              <a:defRPr/>
            </a:pPr>
            <a:r>
              <a:rPr lang="en-US" altLang="zh-CN" sz="1600">
                <a:solidFill>
                  <a:srgbClr val="000080"/>
                </a:solidFill>
                <a:ea typeface="ＭＳ Ｐゴシック" charset="0"/>
                <a:cs typeface="ＭＳ Ｐゴシック" charset="0"/>
              </a:rPr>
              <a:t>          +24</a:t>
            </a:r>
            <a:r>
              <a:rPr lang="zh-CN" altLang="en-US" sz="1600">
                <a:solidFill>
                  <a:srgbClr val="000080"/>
                </a:solidFill>
                <a:ea typeface="ＭＳ Ｐゴシック" charset="0"/>
                <a:cs typeface="ＭＳ Ｐゴシック" charset="0"/>
              </a:rPr>
              <a:t>天</a:t>
            </a:r>
            <a:r>
              <a:rPr lang="en-US" altLang="zh-CN" sz="1600">
                <a:solidFill>
                  <a:srgbClr val="000080"/>
                </a:solidFill>
                <a:ea typeface="ＭＳ Ｐゴシック" charset="0"/>
                <a:cs typeface="ＭＳ Ｐゴシック" charset="0"/>
              </a:rPr>
              <a:t>  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5</a:t>
            </a:r>
            <a:r>
              <a:rPr lang="zh-CN" altLang="en-US" sz="1600">
                <a:solidFill>
                  <a:srgbClr val="000080"/>
                </a:solidFill>
                <a:ea typeface="ＭＳ Ｐゴシック" charset="0"/>
                <a:cs typeface="ＭＳ Ｐゴシック" charset="0"/>
              </a:rPr>
              <a:t>日到</a:t>
            </a:r>
            <a:r>
              <a:rPr lang="en-US" altLang="zh-CN" sz="1600">
                <a:solidFill>
                  <a:srgbClr val="000080"/>
                </a:solidFill>
                <a:ea typeface="ＭＳ Ｐゴシック" charset="0"/>
                <a:cs typeface="ＭＳ Ｐゴシック" charset="0"/>
              </a:rPr>
              <a:t>3</a:t>
            </a:r>
            <a:r>
              <a:rPr lang="zh-CN" altLang="en-US" sz="1600">
                <a:solidFill>
                  <a:srgbClr val="000080"/>
                </a:solidFill>
                <a:ea typeface="ＭＳ Ｐゴシック" charset="0"/>
                <a:cs typeface="ＭＳ Ｐゴシック" charset="0"/>
              </a:rPr>
              <a:t>月</a:t>
            </a:r>
            <a:r>
              <a:rPr lang="en-US" altLang="zh-CN" sz="1600">
                <a:solidFill>
                  <a:srgbClr val="000080"/>
                </a:solidFill>
                <a:ea typeface="ＭＳ Ｐゴシック" charset="0"/>
                <a:cs typeface="ＭＳ Ｐゴシック" charset="0"/>
              </a:rPr>
              <a:t>30</a:t>
            </a:r>
            <a:r>
              <a:rPr lang="zh-CN" altLang="en-US" sz="1600">
                <a:solidFill>
                  <a:srgbClr val="000080"/>
                </a:solidFill>
                <a:ea typeface="ＭＳ Ｐゴシック" charset="0"/>
                <a:cs typeface="ＭＳ Ｐゴシック" charset="0"/>
              </a:rPr>
              <a:t>日</a:t>
            </a:r>
          </a:p>
          <a:p>
            <a:pPr algn="ctr" eaLnBrk="1" hangingPunct="1">
              <a:defRPr/>
            </a:pPr>
            <a:r>
              <a:rPr lang="en-US" altLang="zh-CN" sz="1600">
                <a:solidFill>
                  <a:srgbClr val="000080"/>
                </a:solidFill>
                <a:ea typeface="ＭＳ Ｐゴシック" charset="0"/>
                <a:cs typeface="ＭＳ Ｐゴシック" charset="0"/>
              </a:rPr>
              <a:t>——————————</a:t>
            </a:r>
          </a:p>
          <a:p>
            <a:pPr algn="ctr" eaLnBrk="1" hangingPunct="1">
              <a:defRPr/>
            </a:pPr>
            <a:r>
              <a:rPr lang="en-US" altLang="zh-CN" sz="1600">
                <a:solidFill>
                  <a:srgbClr val="000080"/>
                </a:solidFill>
                <a:ea typeface="ＭＳ Ｐゴシック" charset="0"/>
                <a:cs typeface="ＭＳ Ｐゴシック" charset="0"/>
              </a:rPr>
              <a:t>            173,880</a:t>
            </a:r>
            <a:r>
              <a:rPr lang="zh-CN" altLang="en-US" sz="1600">
                <a:solidFill>
                  <a:srgbClr val="000080"/>
                </a:solidFill>
                <a:ea typeface="ＭＳ Ｐゴシック" charset="0"/>
                <a:cs typeface="ＭＳ Ｐゴシック" charset="0"/>
              </a:rPr>
              <a:t>天</a:t>
            </a:r>
          </a:p>
          <a:p>
            <a:pPr algn="ctr" eaLnBrk="1" hangingPunct="1">
              <a:defRPr/>
            </a:pPr>
            <a:endParaRPr lang="zh-CN" altLang="en-US" sz="1600">
              <a:solidFill>
                <a:srgbClr val="000080"/>
              </a:solidFill>
              <a:ea typeface="ＭＳ Ｐゴシック" charset="0"/>
              <a:cs typeface="ＭＳ Ｐゴシック" charset="0"/>
            </a:endParaRPr>
          </a:p>
        </p:txBody>
      </p:sp>
      <p:sp>
        <p:nvSpPr>
          <p:cNvPr id="146440" name="Rectangle 8"/>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r>
              <a:rPr lang="zh-CN" altLang="en-US" sz="900">
                <a:solidFill>
                  <a:srgbClr val="2B2B2B"/>
                </a:solidFill>
                <a:latin typeface="Arial"/>
                <a:cs typeface="Arial" charset="0"/>
              </a:rPr>
              <a:t>公元前</a:t>
            </a:r>
            <a:r>
              <a:rPr lang="en-US" altLang="zh-CN" sz="900">
                <a:solidFill>
                  <a:srgbClr val="2B2B2B"/>
                </a:solidFill>
                <a:latin typeface="Arial"/>
                <a:cs typeface="Arial" charset="0"/>
              </a:rPr>
              <a:t>444</a:t>
            </a:r>
            <a:r>
              <a:rPr lang="zh-CN" altLang="en-US" sz="900">
                <a:solidFill>
                  <a:srgbClr val="2B2B2B"/>
                </a:solidFill>
                <a:latin typeface="Arial"/>
                <a:cs typeface="Arial" charset="0"/>
              </a:rPr>
              <a:t>年至公元后</a:t>
            </a:r>
            <a:r>
              <a:rPr lang="en-US" altLang="zh-CN" sz="900">
                <a:solidFill>
                  <a:srgbClr val="2B2B2B"/>
                </a:solidFill>
                <a:latin typeface="Arial"/>
                <a:cs typeface="Arial" charset="0"/>
              </a:rPr>
              <a:t>33</a:t>
            </a:r>
            <a:r>
              <a:rPr lang="zh-CN" altLang="en-US" sz="900">
                <a:solidFill>
                  <a:srgbClr val="2B2B2B"/>
                </a:solidFill>
                <a:latin typeface="Arial"/>
                <a:cs typeface="Arial" charset="0"/>
              </a:rPr>
              <a:t>年</a:t>
            </a:r>
            <a:r>
              <a:rPr lang="en-US" altLang="zh-CN" sz="900">
                <a:solidFill>
                  <a:srgbClr val="2B2B2B"/>
                </a:solidFill>
                <a:latin typeface="Arial"/>
                <a:cs typeface="Arial" charset="0"/>
              </a:rPr>
              <a:t>=476</a:t>
            </a:r>
            <a:r>
              <a:rPr lang="zh-CN" altLang="en-US" sz="900">
                <a:solidFill>
                  <a:srgbClr val="2B2B2B"/>
                </a:solidFill>
                <a:latin typeface="Arial"/>
                <a:cs typeface="Arial" charset="0"/>
              </a:rPr>
              <a:t>年</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476</a:t>
            </a:r>
            <a:r>
              <a:rPr lang="zh-CN" altLang="en-US" sz="900">
                <a:solidFill>
                  <a:srgbClr val="2B2B2B"/>
                </a:solidFill>
                <a:latin typeface="Arial"/>
                <a:cs typeface="Arial" charset="0"/>
              </a:rPr>
              <a:t>年</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 365</a:t>
            </a:r>
            <a:r>
              <a:rPr lang="zh-CN" altLang="en-US" sz="900">
                <a:solidFill>
                  <a:srgbClr val="2B2B2B"/>
                </a:solidFill>
                <a:latin typeface="Arial"/>
                <a:cs typeface="Arial" charset="0"/>
              </a:rPr>
              <a:t>天</a:t>
            </a:r>
            <a:endParaRPr lang="zh-CN" altLang="en-US" sz="900">
              <a:solidFill>
                <a:srgbClr val="FFFFFF"/>
              </a:solidFill>
              <a:latin typeface="Times New Roman" charset="0"/>
              <a:cs typeface="+mn-cs"/>
            </a:endParaRPr>
          </a:p>
          <a:p>
            <a:pPr>
              <a:defRPr/>
            </a:pPr>
            <a:r>
              <a:rPr lang="en-US" altLang="zh-CN" sz="900">
                <a:solidFill>
                  <a:srgbClr val="2B2B2B"/>
                </a:solidFill>
                <a:latin typeface="Arial"/>
                <a:cs typeface="Arial" charset="0"/>
              </a:rPr>
              <a:t>——————————</a:t>
            </a:r>
            <a:endParaRPr lang="en-US" altLang="zh-CN" sz="900">
              <a:solidFill>
                <a:srgbClr val="FFFFFF"/>
              </a:solidFill>
              <a:latin typeface="Times New Roman" charset="0"/>
              <a:cs typeface="+mn-cs"/>
            </a:endParaRPr>
          </a:p>
          <a:p>
            <a:pPr>
              <a:defRPr/>
            </a:pPr>
            <a:r>
              <a:rPr lang="en-US" altLang="zh-CN" sz="900">
                <a:solidFill>
                  <a:srgbClr val="2B2B2B"/>
                </a:solidFill>
                <a:latin typeface="Arial"/>
                <a:cs typeface="Arial" charset="0"/>
              </a:rPr>
              <a:t>           173</a:t>
            </a:r>
            <a:r>
              <a:rPr lang="zh-CN" altLang="en-US" sz="900">
                <a:solidFill>
                  <a:srgbClr val="2B2B2B"/>
                </a:solidFill>
                <a:latin typeface="Arial"/>
                <a:cs typeface="Arial" charset="0"/>
              </a:rPr>
              <a:t>，</a:t>
            </a:r>
            <a:r>
              <a:rPr lang="en-US" altLang="zh-CN" sz="900">
                <a:solidFill>
                  <a:srgbClr val="2B2B2B"/>
                </a:solidFill>
                <a:latin typeface="Arial"/>
                <a:cs typeface="Arial" charset="0"/>
              </a:rPr>
              <a:t>,740</a:t>
            </a:r>
            <a:r>
              <a:rPr lang="zh-CN" altLang="en-US" sz="900">
                <a:solidFill>
                  <a:srgbClr val="2B2B2B"/>
                </a:solidFill>
                <a:latin typeface="Arial"/>
                <a:cs typeface="Arial" charset="0"/>
              </a:rPr>
              <a:t>天</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+116</a:t>
            </a:r>
            <a:r>
              <a:rPr lang="zh-CN" altLang="en-US" sz="900">
                <a:solidFill>
                  <a:srgbClr val="2B2B2B"/>
                </a:solidFill>
                <a:latin typeface="Arial"/>
                <a:cs typeface="Arial" charset="0"/>
              </a:rPr>
              <a:t>天 在闰年里</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+24</a:t>
            </a:r>
            <a:r>
              <a:rPr lang="zh-CN" altLang="en-US" sz="900">
                <a:solidFill>
                  <a:srgbClr val="2B2B2B"/>
                </a:solidFill>
                <a:latin typeface="Arial"/>
                <a:cs typeface="Arial" charset="0"/>
              </a:rPr>
              <a:t>天  </a:t>
            </a:r>
            <a:r>
              <a:rPr lang="en-US" altLang="zh-CN" sz="900">
                <a:solidFill>
                  <a:srgbClr val="2B2B2B"/>
                </a:solidFill>
                <a:latin typeface="Arial"/>
                <a:cs typeface="Arial" charset="0"/>
              </a:rPr>
              <a:t>3</a:t>
            </a:r>
            <a:r>
              <a:rPr lang="zh-CN" altLang="en-US" sz="900">
                <a:solidFill>
                  <a:srgbClr val="2B2B2B"/>
                </a:solidFill>
                <a:latin typeface="Arial"/>
                <a:cs typeface="Arial" charset="0"/>
              </a:rPr>
              <a:t>月</a:t>
            </a:r>
            <a:r>
              <a:rPr lang="en-US" altLang="zh-CN" sz="900">
                <a:solidFill>
                  <a:srgbClr val="2B2B2B"/>
                </a:solidFill>
                <a:latin typeface="Arial"/>
                <a:cs typeface="Arial" charset="0"/>
              </a:rPr>
              <a:t>5</a:t>
            </a:r>
            <a:r>
              <a:rPr lang="zh-CN" altLang="en-US" sz="900">
                <a:solidFill>
                  <a:srgbClr val="2B2B2B"/>
                </a:solidFill>
                <a:latin typeface="Arial"/>
                <a:cs typeface="Arial" charset="0"/>
              </a:rPr>
              <a:t>日到</a:t>
            </a:r>
            <a:r>
              <a:rPr lang="en-US" altLang="zh-CN" sz="900">
                <a:solidFill>
                  <a:srgbClr val="2B2B2B"/>
                </a:solidFill>
                <a:latin typeface="Arial"/>
                <a:cs typeface="Arial" charset="0"/>
              </a:rPr>
              <a:t>3</a:t>
            </a:r>
            <a:r>
              <a:rPr lang="zh-CN" altLang="en-US" sz="900">
                <a:solidFill>
                  <a:srgbClr val="2B2B2B"/>
                </a:solidFill>
                <a:latin typeface="Arial"/>
                <a:cs typeface="Arial" charset="0"/>
              </a:rPr>
              <a:t>月</a:t>
            </a:r>
            <a:r>
              <a:rPr lang="en-US" altLang="zh-CN" sz="900">
                <a:solidFill>
                  <a:srgbClr val="2B2B2B"/>
                </a:solidFill>
                <a:latin typeface="Arial"/>
                <a:cs typeface="Arial" charset="0"/>
              </a:rPr>
              <a:t>30</a:t>
            </a:r>
            <a:r>
              <a:rPr lang="zh-CN" altLang="en-US" sz="900">
                <a:solidFill>
                  <a:srgbClr val="2B2B2B"/>
                </a:solidFill>
                <a:latin typeface="Arial"/>
                <a:cs typeface="Arial" charset="0"/>
              </a:rPr>
              <a:t>日</a:t>
            </a:r>
            <a:endParaRPr lang="zh-CN" altLang="en-US" sz="900">
              <a:solidFill>
                <a:srgbClr val="FFFFFF"/>
              </a:solidFill>
              <a:latin typeface="Times New Roman" charset="0"/>
              <a:cs typeface="+mn-cs"/>
            </a:endParaRPr>
          </a:p>
          <a:p>
            <a:pPr>
              <a:defRPr/>
            </a:pPr>
            <a:r>
              <a:rPr lang="en-US" altLang="zh-CN" sz="900">
                <a:solidFill>
                  <a:srgbClr val="2B2B2B"/>
                </a:solidFill>
                <a:latin typeface="Arial"/>
                <a:cs typeface="Arial" charset="0"/>
              </a:rPr>
              <a:t>——————————</a:t>
            </a:r>
            <a:endParaRPr lang="en-US" altLang="zh-CN" sz="900">
              <a:solidFill>
                <a:srgbClr val="FFFFFF"/>
              </a:solidFill>
              <a:latin typeface="Times New Roman" charset="0"/>
              <a:cs typeface="+mn-cs"/>
            </a:endParaRPr>
          </a:p>
          <a:p>
            <a:pPr>
              <a:defRPr/>
            </a:pPr>
            <a:r>
              <a:rPr lang="en-US" altLang="zh-CN" sz="900">
                <a:solidFill>
                  <a:srgbClr val="2B2B2B"/>
                </a:solidFill>
                <a:latin typeface="Arial"/>
                <a:cs typeface="Arial" charset="0"/>
              </a:rPr>
              <a:t>          173,880</a:t>
            </a:r>
            <a:r>
              <a:rPr lang="zh-CN" altLang="en-US" sz="900">
                <a:solidFill>
                  <a:srgbClr val="2B2B2B"/>
                </a:solidFill>
                <a:latin typeface="Arial"/>
                <a:cs typeface="Arial" charset="0"/>
              </a:rPr>
              <a:t>天</a:t>
            </a:r>
            <a:endParaRPr lang="zh-CN" altLang="en-US">
              <a:solidFill>
                <a:srgbClr val="FFFFFF"/>
              </a:solidFill>
              <a:latin typeface="Times New Roman" charset="0"/>
              <a:cs typeface="+mn-cs"/>
            </a:endParaRPr>
          </a:p>
        </p:txBody>
      </p:sp>
      <p:sp>
        <p:nvSpPr>
          <p:cNvPr id="146441" name="Rectangle 9"/>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r>
              <a:rPr lang="zh-CN" altLang="en-US" sz="900">
                <a:solidFill>
                  <a:srgbClr val="2B2B2B"/>
                </a:solidFill>
                <a:latin typeface="Arial"/>
                <a:cs typeface="Arial" charset="0"/>
              </a:rPr>
              <a:t>公元前</a:t>
            </a:r>
            <a:r>
              <a:rPr lang="en-US" altLang="zh-CN" sz="900">
                <a:solidFill>
                  <a:srgbClr val="2B2B2B"/>
                </a:solidFill>
                <a:latin typeface="Arial"/>
                <a:cs typeface="Arial" charset="0"/>
              </a:rPr>
              <a:t>444</a:t>
            </a:r>
            <a:r>
              <a:rPr lang="zh-CN" altLang="en-US" sz="900">
                <a:solidFill>
                  <a:srgbClr val="2B2B2B"/>
                </a:solidFill>
                <a:latin typeface="Arial"/>
                <a:cs typeface="Arial" charset="0"/>
              </a:rPr>
              <a:t>年至公元后</a:t>
            </a:r>
            <a:r>
              <a:rPr lang="en-US" altLang="zh-CN" sz="900">
                <a:solidFill>
                  <a:srgbClr val="2B2B2B"/>
                </a:solidFill>
                <a:latin typeface="Arial"/>
                <a:cs typeface="Arial" charset="0"/>
              </a:rPr>
              <a:t>33</a:t>
            </a:r>
            <a:r>
              <a:rPr lang="zh-CN" altLang="en-US" sz="900">
                <a:solidFill>
                  <a:srgbClr val="2B2B2B"/>
                </a:solidFill>
                <a:latin typeface="Arial"/>
                <a:cs typeface="Arial" charset="0"/>
              </a:rPr>
              <a:t>年</a:t>
            </a:r>
            <a:r>
              <a:rPr lang="en-US" altLang="zh-CN" sz="900">
                <a:solidFill>
                  <a:srgbClr val="2B2B2B"/>
                </a:solidFill>
                <a:latin typeface="Arial"/>
                <a:cs typeface="Arial" charset="0"/>
              </a:rPr>
              <a:t>=476</a:t>
            </a:r>
            <a:r>
              <a:rPr lang="zh-CN" altLang="en-US" sz="900">
                <a:solidFill>
                  <a:srgbClr val="2B2B2B"/>
                </a:solidFill>
                <a:latin typeface="Arial"/>
                <a:cs typeface="Arial" charset="0"/>
              </a:rPr>
              <a:t>年</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476</a:t>
            </a:r>
            <a:r>
              <a:rPr lang="zh-CN" altLang="en-US" sz="900">
                <a:solidFill>
                  <a:srgbClr val="2B2B2B"/>
                </a:solidFill>
                <a:latin typeface="Arial"/>
                <a:cs typeface="Arial" charset="0"/>
              </a:rPr>
              <a:t>年</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 365</a:t>
            </a:r>
            <a:r>
              <a:rPr lang="zh-CN" altLang="en-US" sz="900">
                <a:solidFill>
                  <a:srgbClr val="2B2B2B"/>
                </a:solidFill>
                <a:latin typeface="Arial"/>
                <a:cs typeface="Arial" charset="0"/>
              </a:rPr>
              <a:t>天</a:t>
            </a:r>
            <a:endParaRPr lang="zh-CN" altLang="en-US" sz="900">
              <a:solidFill>
                <a:srgbClr val="FFFFFF"/>
              </a:solidFill>
              <a:latin typeface="Times New Roman" charset="0"/>
              <a:cs typeface="+mn-cs"/>
            </a:endParaRPr>
          </a:p>
          <a:p>
            <a:pPr>
              <a:defRPr/>
            </a:pPr>
            <a:r>
              <a:rPr lang="en-US" altLang="zh-CN" sz="900">
                <a:solidFill>
                  <a:srgbClr val="2B2B2B"/>
                </a:solidFill>
                <a:latin typeface="Arial"/>
                <a:cs typeface="Arial" charset="0"/>
              </a:rPr>
              <a:t>——————————</a:t>
            </a:r>
            <a:endParaRPr lang="en-US" altLang="zh-CN" sz="900">
              <a:solidFill>
                <a:srgbClr val="FFFFFF"/>
              </a:solidFill>
              <a:latin typeface="Times New Roman" charset="0"/>
              <a:cs typeface="+mn-cs"/>
            </a:endParaRPr>
          </a:p>
          <a:p>
            <a:pPr>
              <a:defRPr/>
            </a:pPr>
            <a:r>
              <a:rPr lang="en-US" altLang="zh-CN" sz="900">
                <a:solidFill>
                  <a:srgbClr val="2B2B2B"/>
                </a:solidFill>
                <a:latin typeface="Arial"/>
                <a:cs typeface="Arial" charset="0"/>
              </a:rPr>
              <a:t>           173</a:t>
            </a:r>
            <a:r>
              <a:rPr lang="zh-CN" altLang="en-US" sz="900">
                <a:solidFill>
                  <a:srgbClr val="2B2B2B"/>
                </a:solidFill>
                <a:latin typeface="Arial"/>
                <a:cs typeface="Arial" charset="0"/>
              </a:rPr>
              <a:t>，</a:t>
            </a:r>
            <a:r>
              <a:rPr lang="en-US" altLang="zh-CN" sz="900">
                <a:solidFill>
                  <a:srgbClr val="2B2B2B"/>
                </a:solidFill>
                <a:latin typeface="Arial"/>
                <a:cs typeface="Arial" charset="0"/>
              </a:rPr>
              <a:t>,740</a:t>
            </a:r>
            <a:r>
              <a:rPr lang="zh-CN" altLang="en-US" sz="900">
                <a:solidFill>
                  <a:srgbClr val="2B2B2B"/>
                </a:solidFill>
                <a:latin typeface="Arial"/>
                <a:cs typeface="Arial" charset="0"/>
              </a:rPr>
              <a:t>天</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+116</a:t>
            </a:r>
            <a:r>
              <a:rPr lang="zh-CN" altLang="en-US" sz="900">
                <a:solidFill>
                  <a:srgbClr val="2B2B2B"/>
                </a:solidFill>
                <a:latin typeface="Arial"/>
                <a:cs typeface="Arial" charset="0"/>
              </a:rPr>
              <a:t>天 在闰年里</a:t>
            </a:r>
            <a:endParaRPr lang="zh-CN" altLang="en-US" sz="900">
              <a:solidFill>
                <a:srgbClr val="FFFFFF"/>
              </a:solidFill>
              <a:latin typeface="Times New Roman" charset="0"/>
              <a:cs typeface="+mn-cs"/>
            </a:endParaRPr>
          </a:p>
          <a:p>
            <a:pPr>
              <a:defRPr/>
            </a:pPr>
            <a:r>
              <a:rPr lang="zh-CN" altLang="en-US" sz="900">
                <a:solidFill>
                  <a:srgbClr val="2B2B2B"/>
                </a:solidFill>
                <a:latin typeface="Arial"/>
                <a:cs typeface="Arial" charset="0"/>
              </a:rPr>
              <a:t>          </a:t>
            </a:r>
            <a:r>
              <a:rPr lang="en-US" altLang="zh-CN" sz="900">
                <a:solidFill>
                  <a:srgbClr val="2B2B2B"/>
                </a:solidFill>
                <a:latin typeface="Arial"/>
                <a:cs typeface="Arial" charset="0"/>
              </a:rPr>
              <a:t>+24</a:t>
            </a:r>
            <a:r>
              <a:rPr lang="zh-CN" altLang="en-US" sz="900">
                <a:solidFill>
                  <a:srgbClr val="2B2B2B"/>
                </a:solidFill>
                <a:latin typeface="Arial"/>
                <a:cs typeface="Arial" charset="0"/>
              </a:rPr>
              <a:t>天  </a:t>
            </a:r>
            <a:r>
              <a:rPr lang="en-US" altLang="zh-CN" sz="900">
                <a:solidFill>
                  <a:srgbClr val="2B2B2B"/>
                </a:solidFill>
                <a:latin typeface="Arial"/>
                <a:cs typeface="Arial" charset="0"/>
              </a:rPr>
              <a:t>3</a:t>
            </a:r>
            <a:r>
              <a:rPr lang="zh-CN" altLang="en-US" sz="900">
                <a:solidFill>
                  <a:srgbClr val="2B2B2B"/>
                </a:solidFill>
                <a:latin typeface="Arial"/>
                <a:cs typeface="Arial" charset="0"/>
              </a:rPr>
              <a:t>月</a:t>
            </a:r>
            <a:r>
              <a:rPr lang="en-US" altLang="zh-CN" sz="900">
                <a:solidFill>
                  <a:srgbClr val="2B2B2B"/>
                </a:solidFill>
                <a:latin typeface="Arial"/>
                <a:cs typeface="Arial" charset="0"/>
              </a:rPr>
              <a:t>5</a:t>
            </a:r>
            <a:r>
              <a:rPr lang="zh-CN" altLang="en-US" sz="900">
                <a:solidFill>
                  <a:srgbClr val="2B2B2B"/>
                </a:solidFill>
                <a:latin typeface="Arial"/>
                <a:cs typeface="Arial" charset="0"/>
              </a:rPr>
              <a:t>日到</a:t>
            </a:r>
            <a:r>
              <a:rPr lang="en-US" altLang="zh-CN" sz="900">
                <a:solidFill>
                  <a:srgbClr val="2B2B2B"/>
                </a:solidFill>
                <a:latin typeface="Arial"/>
                <a:cs typeface="Arial" charset="0"/>
              </a:rPr>
              <a:t>3</a:t>
            </a:r>
            <a:r>
              <a:rPr lang="zh-CN" altLang="en-US" sz="900">
                <a:solidFill>
                  <a:srgbClr val="2B2B2B"/>
                </a:solidFill>
                <a:latin typeface="Arial"/>
                <a:cs typeface="Arial" charset="0"/>
              </a:rPr>
              <a:t>月</a:t>
            </a:r>
            <a:r>
              <a:rPr lang="en-US" altLang="zh-CN" sz="900">
                <a:solidFill>
                  <a:srgbClr val="2B2B2B"/>
                </a:solidFill>
                <a:latin typeface="Arial"/>
                <a:cs typeface="Arial" charset="0"/>
              </a:rPr>
              <a:t>30</a:t>
            </a:r>
            <a:r>
              <a:rPr lang="zh-CN" altLang="en-US" sz="900">
                <a:solidFill>
                  <a:srgbClr val="2B2B2B"/>
                </a:solidFill>
                <a:latin typeface="Arial"/>
                <a:cs typeface="Arial" charset="0"/>
              </a:rPr>
              <a:t>日</a:t>
            </a:r>
            <a:endParaRPr lang="zh-CN" altLang="en-US" sz="900">
              <a:solidFill>
                <a:srgbClr val="FFFFFF"/>
              </a:solidFill>
              <a:latin typeface="Times New Roman" charset="0"/>
              <a:cs typeface="+mn-cs"/>
            </a:endParaRPr>
          </a:p>
          <a:p>
            <a:pPr>
              <a:defRPr/>
            </a:pPr>
            <a:r>
              <a:rPr lang="en-US" altLang="zh-CN" sz="900">
                <a:solidFill>
                  <a:srgbClr val="2B2B2B"/>
                </a:solidFill>
                <a:latin typeface="Arial"/>
                <a:cs typeface="Arial" charset="0"/>
              </a:rPr>
              <a:t>——————————</a:t>
            </a:r>
            <a:endParaRPr lang="en-US" altLang="zh-CN" sz="900">
              <a:solidFill>
                <a:srgbClr val="FFFFFF"/>
              </a:solidFill>
              <a:latin typeface="Times New Roman" charset="0"/>
              <a:cs typeface="+mn-cs"/>
            </a:endParaRPr>
          </a:p>
          <a:p>
            <a:pPr>
              <a:defRPr/>
            </a:pPr>
            <a:r>
              <a:rPr lang="en-US" altLang="zh-CN" sz="900">
                <a:solidFill>
                  <a:srgbClr val="2B2B2B"/>
                </a:solidFill>
                <a:latin typeface="Arial"/>
                <a:cs typeface="Arial" charset="0"/>
              </a:rPr>
              <a:t>          173,880</a:t>
            </a:r>
            <a:r>
              <a:rPr lang="zh-CN" altLang="en-US" sz="900">
                <a:solidFill>
                  <a:srgbClr val="2B2B2B"/>
                </a:solidFill>
                <a:latin typeface="Arial"/>
                <a:cs typeface="Arial" charset="0"/>
              </a:rPr>
              <a:t>天</a:t>
            </a:r>
            <a:endParaRPr lang="zh-CN" altLang="en-US">
              <a:solidFill>
                <a:srgbClr val="FFFFFF"/>
              </a:solidFill>
              <a:latin typeface="Times New Roman" charset="0"/>
              <a:cs typeface="+mn-cs"/>
            </a:endParaRPr>
          </a:p>
        </p:txBody>
      </p:sp>
      <p:sp>
        <p:nvSpPr>
          <p:cNvPr id="15" name="矩形 14"/>
          <p:cNvSpPr/>
          <p:nvPr/>
        </p:nvSpPr>
        <p:spPr>
          <a:xfrm>
            <a:off x="468313" y="5516563"/>
            <a:ext cx="7920037" cy="865187"/>
          </a:xfrm>
          <a:prstGeom prst="rect">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CN" altLang="en-US" sz="1200">
                <a:solidFill>
                  <a:srgbClr val="000000"/>
                </a:solidFill>
                <a:ea typeface="ＭＳ Ｐゴシック" charset="0"/>
                <a:cs typeface="ＭＳ Ｐゴシック" charset="0"/>
              </a:rPr>
              <a:t>查看注解：但</a:t>
            </a:r>
            <a:r>
              <a:rPr lang="en-US" altLang="zh-CN" sz="1200">
                <a:solidFill>
                  <a:srgbClr val="000000"/>
                </a:solidFill>
                <a:ea typeface="ＭＳ Ｐゴシック" charset="0"/>
                <a:cs typeface="ＭＳ Ｐゴシック" charset="0"/>
              </a:rPr>
              <a:t>9:27b </a:t>
            </a:r>
            <a:r>
              <a:rPr lang="zh-CN" altLang="en-US" sz="1200">
                <a:solidFill>
                  <a:srgbClr val="000000"/>
                </a:solidFill>
                <a:ea typeface="ＭＳ Ｐゴシック" charset="0"/>
                <a:cs typeface="ＭＳ Ｐゴシック" charset="0"/>
              </a:rPr>
              <a:t>为确认每年</a:t>
            </a:r>
            <a:r>
              <a:rPr lang="en-US" altLang="zh-CN" sz="1200">
                <a:solidFill>
                  <a:srgbClr val="000000"/>
                </a:solidFill>
                <a:ea typeface="ＭＳ Ｐゴシック" charset="0"/>
                <a:cs typeface="ＭＳ Ｐゴシック" charset="0"/>
              </a:rPr>
              <a:t>360</a:t>
            </a:r>
            <a:r>
              <a:rPr lang="zh-CN" altLang="en-US" sz="1200">
                <a:solidFill>
                  <a:srgbClr val="000000"/>
                </a:solidFill>
                <a:ea typeface="ＭＳ Ｐゴシック" charset="0"/>
                <a:cs typeface="ＭＳ Ｐゴシック" charset="0"/>
              </a:rPr>
              <a:t>天</a:t>
            </a:r>
            <a:endParaRPr lang="en-US" altLang="zh-CN" sz="1200">
              <a:solidFill>
                <a:srgbClr val="000000"/>
              </a:solidFill>
              <a:ea typeface="ＭＳ Ｐゴシック" charset="0"/>
              <a:cs typeface="ＭＳ Ｐゴシック" charset="0"/>
            </a:endParaRPr>
          </a:p>
          <a:p>
            <a:pPr eaLnBrk="1" hangingPunct="1">
              <a:defRPr/>
            </a:pPr>
            <a:r>
              <a:rPr lang="zh-CN" altLang="en-US" sz="1200">
                <a:solidFill>
                  <a:srgbClr val="000000"/>
                </a:solidFill>
                <a:ea typeface="ＭＳ Ｐゴシック" charset="0"/>
                <a:cs typeface="ＭＳ Ｐゴシック" charset="0"/>
              </a:rPr>
              <a:t>★从仅一年期满在公元前</a:t>
            </a:r>
            <a:r>
              <a:rPr lang="en-US" altLang="zh-CN" sz="1200">
                <a:solidFill>
                  <a:srgbClr val="000000"/>
                </a:solidFill>
                <a:ea typeface="ＭＳ Ｐゴシック" charset="0"/>
                <a:cs typeface="ＭＳ Ｐゴシック" charset="0"/>
              </a:rPr>
              <a:t>1</a:t>
            </a:r>
            <a:r>
              <a:rPr lang="zh-CN" altLang="en-US" sz="1200">
                <a:solidFill>
                  <a:srgbClr val="000000"/>
                </a:solidFill>
                <a:ea typeface="ＭＳ Ｐゴシック" charset="0"/>
                <a:cs typeface="ＭＳ Ｐゴシック" charset="0"/>
              </a:rPr>
              <a:t>年和公元后一年，一共</a:t>
            </a:r>
            <a:r>
              <a:rPr lang="en-US" altLang="zh-CN" sz="1200">
                <a:solidFill>
                  <a:srgbClr val="000000"/>
                </a:solidFill>
                <a:ea typeface="ＭＳ Ｐゴシック" charset="0"/>
                <a:cs typeface="ＭＳ Ｐゴシック" charset="0"/>
              </a:rPr>
              <a:t>476</a:t>
            </a:r>
            <a:r>
              <a:rPr lang="zh-CN" altLang="en-US" sz="1200">
                <a:solidFill>
                  <a:srgbClr val="000000"/>
                </a:solidFill>
                <a:ea typeface="ＭＳ Ｐゴシック" charset="0"/>
                <a:cs typeface="ＭＳ Ｐゴシック" charset="0"/>
              </a:rPr>
              <a:t>，不是</a:t>
            </a:r>
            <a:r>
              <a:rPr lang="en-US" altLang="zh-CN" sz="1200">
                <a:solidFill>
                  <a:srgbClr val="000000"/>
                </a:solidFill>
                <a:ea typeface="ＭＳ Ｐゴシック" charset="0"/>
                <a:cs typeface="ＭＳ Ｐゴシック" charset="0"/>
              </a:rPr>
              <a:t>477</a:t>
            </a:r>
          </a:p>
          <a:p>
            <a:pPr eaLnBrk="1" hangingPunct="1">
              <a:defRPr/>
            </a:pPr>
            <a:r>
              <a:rPr lang="zh-CN" altLang="en-US" sz="1200">
                <a:solidFill>
                  <a:srgbClr val="000000"/>
                </a:solidFill>
                <a:ea typeface="ＭＳ Ｐゴシック" charset="0"/>
                <a:cs typeface="ＭＳ Ｐゴシック" charset="0"/>
              </a:rPr>
              <a:t>▼一共</a:t>
            </a:r>
            <a:r>
              <a:rPr lang="en-US" altLang="zh-CN" sz="1200">
                <a:solidFill>
                  <a:srgbClr val="000000"/>
                </a:solidFill>
                <a:ea typeface="ＭＳ Ｐゴシック" charset="0"/>
                <a:cs typeface="ＭＳ Ｐゴシック" charset="0"/>
              </a:rPr>
              <a:t>476</a:t>
            </a:r>
            <a:r>
              <a:rPr lang="zh-CN" altLang="en-US" sz="1200">
                <a:solidFill>
                  <a:srgbClr val="000000"/>
                </a:solidFill>
                <a:ea typeface="ＭＳ Ｐゴシック" charset="0"/>
                <a:cs typeface="ＭＳ Ｐゴシック" charset="0"/>
              </a:rPr>
              <a:t>年分为四部分（每四年一次闰年）给了附加的</a:t>
            </a:r>
            <a:r>
              <a:rPr lang="en-US" altLang="zh-CN" sz="1200">
                <a:solidFill>
                  <a:srgbClr val="000000"/>
                </a:solidFill>
                <a:ea typeface="ＭＳ Ｐゴシック" charset="0"/>
                <a:cs typeface="ＭＳ Ｐゴシック" charset="0"/>
              </a:rPr>
              <a:t>119</a:t>
            </a:r>
            <a:r>
              <a:rPr lang="zh-CN" altLang="en-US" sz="1200">
                <a:solidFill>
                  <a:srgbClr val="000000"/>
                </a:solidFill>
                <a:ea typeface="ＭＳ Ｐゴシック" charset="0"/>
                <a:cs typeface="ＭＳ Ｐゴシック" charset="0"/>
              </a:rPr>
              <a:t>天。但三天必须从</a:t>
            </a:r>
            <a:r>
              <a:rPr lang="en-US" altLang="zh-CN" sz="1200">
                <a:solidFill>
                  <a:srgbClr val="000000"/>
                </a:solidFill>
                <a:ea typeface="ＭＳ Ｐゴシック" charset="0"/>
                <a:cs typeface="ＭＳ Ｐゴシック" charset="0"/>
              </a:rPr>
              <a:t>119</a:t>
            </a:r>
            <a:r>
              <a:rPr lang="zh-CN" altLang="en-US" sz="1200">
                <a:solidFill>
                  <a:srgbClr val="000000"/>
                </a:solidFill>
                <a:ea typeface="ＭＳ Ｐゴシック" charset="0"/>
                <a:cs typeface="ＭＳ Ｐゴシック" charset="0"/>
              </a:rPr>
              <a:t>天众减去因为百的不是闰年，虽然第</a:t>
            </a:r>
            <a:r>
              <a:rPr lang="en-US" altLang="zh-CN" sz="1200">
                <a:solidFill>
                  <a:srgbClr val="000000"/>
                </a:solidFill>
                <a:ea typeface="ＭＳ Ｐゴシック" charset="0"/>
                <a:cs typeface="ＭＳ Ｐゴシック" charset="0"/>
              </a:rPr>
              <a:t>400</a:t>
            </a:r>
            <a:r>
              <a:rPr lang="zh-CN" altLang="en-US" sz="1200">
                <a:solidFill>
                  <a:srgbClr val="000000"/>
                </a:solidFill>
                <a:ea typeface="ＭＳ Ｐゴシック" charset="0"/>
                <a:cs typeface="ＭＳ Ｐゴシック" charset="0"/>
              </a:rPr>
              <a:t>年是闰年</a:t>
            </a:r>
          </a:p>
        </p:txBody>
      </p:sp>
    </p:spTree>
    <p:extLst>
      <p:ext uri="{BB962C8B-B14F-4D97-AF65-F5344CB8AC3E}">
        <p14:creationId xmlns:p14="http://schemas.microsoft.com/office/powerpoint/2010/main" val="24252309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latin typeface="Arial" charset="0"/>
                <a:ea typeface="ＭＳ Ｐゴシック" charset="0"/>
                <a:cs typeface="ＭＳ Ｐゴシック" charset="0"/>
              </a:rPr>
              <a:t>Daniel</a:t>
            </a:r>
            <a:r>
              <a:rPr lang="fr-FR"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70</a:t>
            </a:r>
            <a:r>
              <a:rPr lang="en-US" baseline="30000" dirty="0">
                <a:latin typeface="Arial" charset="0"/>
                <a:ea typeface="ＭＳ Ｐゴシック" charset="0"/>
                <a:cs typeface="ＭＳ Ｐゴシック" charset="0"/>
              </a:rPr>
              <a:t>th</a:t>
            </a:r>
            <a:r>
              <a:rPr lang="en-US" dirty="0">
                <a:latin typeface="Arial" charset="0"/>
                <a:ea typeface="ＭＳ Ｐゴシック" charset="0"/>
                <a:cs typeface="ＭＳ Ｐゴシック" charset="0"/>
              </a:rPr>
              <a:t> Week</a:t>
            </a:r>
          </a:p>
        </p:txBody>
      </p:sp>
      <p:sp>
        <p:nvSpPr>
          <p:cNvPr id="162818" name="Text Box 2"/>
          <p:cNvSpPr txBox="1">
            <a:spLocks noChangeArrowheads="1"/>
          </p:cNvSpPr>
          <p:nvPr/>
        </p:nvSpPr>
        <p:spPr bwMode="auto">
          <a:xfrm>
            <a:off x="8350250" y="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Times New Roman" charset="0"/>
                <a:ea typeface="ＭＳ Ｐゴシック" charset="0"/>
              </a:rPr>
              <a:t>216b</a:t>
            </a:r>
          </a:p>
        </p:txBody>
      </p:sp>
      <p:sp>
        <p:nvSpPr>
          <p:cNvPr id="162819" name="Rectangle 8"/>
          <p:cNvSpPr>
            <a:spLocks noChangeArrowheads="1"/>
          </p:cNvSpPr>
          <p:nvPr/>
        </p:nvSpPr>
        <p:spPr bwMode="auto">
          <a:xfrm>
            <a:off x="1938338" y="1609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cs typeface="ＭＳ Ｐゴシック" charset="0"/>
            </a:endParaRPr>
          </a:p>
        </p:txBody>
      </p:sp>
      <p:sp>
        <p:nvSpPr>
          <p:cNvPr id="2" name="TextBox 1"/>
          <p:cNvSpPr txBox="1"/>
          <p:nvPr/>
        </p:nvSpPr>
        <p:spPr>
          <a:xfrm>
            <a:off x="251520" y="476672"/>
            <a:ext cx="7302940" cy="126188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但以里的第七十个“礼拜”</a:t>
            </a:r>
            <a:endParaRPr kumimoji="0" lang="en-US" altLang="zh-CN" sz="4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但以理 </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9</a:t>
            </a:r>
            <a:r>
              <a:rPr kumimoji="0" lang="zh-CN" alt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a:t>
            </a:r>
            <a:r>
              <a:rPr kumimoji="0" lang="en-US" altLang="zh-CN"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S PGothic" pitchFamily="34" charset="-128"/>
                <a:cs typeface="Arial" charset="0"/>
              </a:rPr>
              <a:t>27</a:t>
            </a:r>
            <a:endParaRPr kumimoji="0" lang="en-GB"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85236" y="867034"/>
            <a:ext cx="1216782" cy="14465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第二来临</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（马太福音</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24</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r>
              <a:rPr kumimoji="0" lang="en-US" altLang="zh-CN"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29-31</a:t>
            </a:r>
            <a:r>
              <a:rPr kumimoji="0" lang="zh-CN" alt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a:t>
            </a:r>
            <a:endParaRPr kumimoji="0" lang="en-GB"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0" name="TextBox 9"/>
          <p:cNvSpPr txBox="1"/>
          <p:nvPr/>
        </p:nvSpPr>
        <p:spPr>
          <a:xfrm>
            <a:off x="395536" y="2453382"/>
            <a:ext cx="121678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rPr>
              <a:t>教会时代</a:t>
            </a:r>
            <a:endParaRPr kumimoji="0" lang="en-GB"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366"/>
              </a:solidFill>
              <a:effectLst/>
              <a:uLnTx/>
              <a:uFillTx/>
              <a:latin typeface="Arial" pitchFamily="34" charset="0"/>
              <a:ea typeface="MS PGothic" pitchFamily="34" charset="-128"/>
              <a:cs typeface="+mn-cs"/>
            </a:endParaRPr>
          </a:p>
        </p:txBody>
      </p:sp>
      <p:sp>
        <p:nvSpPr>
          <p:cNvPr id="7" name="TextBox 6"/>
          <p:cNvSpPr txBox="1"/>
          <p:nvPr/>
        </p:nvSpPr>
        <p:spPr>
          <a:xfrm>
            <a:off x="5076056" y="2124145"/>
            <a:ext cx="2165592" cy="1077218"/>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大灾难</a:t>
            </a:r>
            <a:endParaRPr kumimoji="0" lang="en-US" altLang="zh-CN"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（马太福音</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24</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r>
              <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21</a:t>
            </a:r>
            <a:r>
              <a:rPr kumimoji="0" lang="zh-CN" alt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a:t>
            </a:r>
            <a:endParaRPr kumimoji="0" lang="en-US" altLang="zh-CN"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p:nvPr/>
        </p:nvCxnSpPr>
        <p:spPr bwMode="auto">
          <a:xfrm flipH="1" flipV="1">
            <a:off x="1686010" y="3596513"/>
            <a:ext cx="3020856" cy="80161"/>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2563130" y="3172906"/>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3" name="TextBox 22"/>
          <p:cNvSpPr txBox="1"/>
          <p:nvPr/>
        </p:nvSpPr>
        <p:spPr>
          <a:xfrm>
            <a:off x="5443450" y="3166229"/>
            <a:ext cx="121678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3 ½ </a:t>
            </a:r>
            <a:r>
              <a:rPr kumimoji="0" lang="zh-CN" altLang="en-US"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rPr>
              <a:t>年</a:t>
            </a:r>
            <a:endParaRPr kumimoji="0" lang="en-GB" sz="2000" b="0" i="0" u="none" strike="noStrike" kern="1200" cap="none" spc="0" normalizeH="0" baseline="0" noProof="0" dirty="0">
              <a:ln>
                <a:noFill/>
              </a:ln>
              <a:solidFill>
                <a:srgbClr val="000000"/>
              </a:solidFill>
              <a:effectLst/>
              <a:uLnTx/>
              <a:uFillTx/>
              <a:latin typeface="MS PGothic" panose="020B0600070205080204" pitchFamily="34" charset="-128"/>
              <a:ea typeface="MS PGothic" pitchFamily="34" charset="-128"/>
              <a:cs typeface="+mn-cs"/>
            </a:endParaRPr>
          </a:p>
        </p:txBody>
      </p:sp>
      <p:sp>
        <p:nvSpPr>
          <p:cNvPr id="24" name="TextBox 23"/>
          <p:cNvSpPr txBox="1"/>
          <p:nvPr/>
        </p:nvSpPr>
        <p:spPr>
          <a:xfrm>
            <a:off x="5718187" y="3631963"/>
            <a:ext cx="166212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一</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時期、多</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時期、半</a:t>
            </a:r>
            <a:r>
              <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个</a:t>
            </a:r>
            <a:r>
              <a:rPr kumimoji="0" lang="zh-TW"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時期</a:t>
            </a:r>
            <a:endParaRPr kumimoji="0" lang="en-GB" sz="16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itchFamily="34" charset="-128"/>
              <a:cs typeface="+mn-cs"/>
            </a:endParaRPr>
          </a:p>
        </p:txBody>
      </p:sp>
      <p:sp>
        <p:nvSpPr>
          <p:cNvPr id="16" name="TextBox 15"/>
          <p:cNvSpPr txBox="1"/>
          <p:nvPr/>
        </p:nvSpPr>
        <p:spPr>
          <a:xfrm>
            <a:off x="7698482" y="2722567"/>
            <a:ext cx="130353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rPr>
              <a:t>弥赛亚的国度</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mn-cs"/>
            </a:endParaRPr>
          </a:p>
        </p:txBody>
      </p:sp>
      <p:sp>
        <p:nvSpPr>
          <p:cNvPr id="25" name="TextBox 24"/>
          <p:cNvSpPr txBox="1"/>
          <p:nvPr/>
        </p:nvSpPr>
        <p:spPr>
          <a:xfrm>
            <a:off x="1585065" y="472979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立圣约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0" name="TextBox 29"/>
          <p:cNvSpPr txBox="1"/>
          <p:nvPr/>
        </p:nvSpPr>
        <p:spPr>
          <a:xfrm>
            <a:off x="1509676" y="5699115"/>
            <a:ext cx="104948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（但以理 </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9</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27</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7" name="Straight Connector 26"/>
          <p:cNvCxnSpPr/>
          <p:nvPr/>
        </p:nvCxnSpPr>
        <p:spPr bwMode="auto">
          <a:xfrm>
            <a:off x="1715251" y="5191458"/>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stCxn id="30" idx="3"/>
          </p:cNvCxnSpPr>
          <p:nvPr/>
        </p:nvCxnSpPr>
        <p:spPr bwMode="auto">
          <a:xfrm flipV="1">
            <a:off x="2559162" y="4960625"/>
            <a:ext cx="1967681" cy="1030878"/>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p:nvPr/>
        </p:nvCxnSpPr>
        <p:spPr bwMode="auto">
          <a:xfrm>
            <a:off x="4716016" y="2052137"/>
            <a:ext cx="0" cy="3935179"/>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44008" y="4735513"/>
            <a:ext cx="122075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违背约</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 name="TextBox 40"/>
          <p:cNvSpPr txBox="1"/>
          <p:nvPr/>
        </p:nvSpPr>
        <p:spPr>
          <a:xfrm>
            <a:off x="4674642" y="5152898"/>
            <a:ext cx="104948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（中阶）</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2" name="TextBox 41"/>
          <p:cNvSpPr txBox="1"/>
          <p:nvPr/>
        </p:nvSpPr>
        <p:spPr>
          <a:xfrm>
            <a:off x="4572000" y="6156593"/>
            <a:ext cx="116078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（马太福音</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24</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r>
              <a:rPr kumimoji="0" lang="en-US" altLang="zh-CN"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15</a:t>
            </a:r>
            <a:r>
              <a:rPr kumimoji="0" lang="zh-CN" altLang="en-US" sz="1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4" name="TextBox 43"/>
          <p:cNvSpPr txBox="1"/>
          <p:nvPr/>
        </p:nvSpPr>
        <p:spPr>
          <a:xfrm>
            <a:off x="4526843" y="5890047"/>
            <a:ext cx="155732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大灾难的日子</a:t>
            </a:r>
            <a:endParaRPr kumimoji="0" lang="en-GB"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3" name="TextBox 2"/>
          <p:cNvSpPr txBox="1"/>
          <p:nvPr/>
        </p:nvSpPr>
        <p:spPr>
          <a:xfrm rot="19876430">
            <a:off x="2436514" y="5107634"/>
            <a:ext cx="205999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敌基督的权利升起</a:t>
            </a:r>
            <a:endParaRPr kumimoji="0" lang="en-GB"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28" name="Straight Connector 27"/>
          <p:cNvCxnSpPr/>
          <p:nvPr/>
        </p:nvCxnSpPr>
        <p:spPr bwMode="auto">
          <a:xfrm>
            <a:off x="6228184" y="4729793"/>
            <a:ext cx="0" cy="131518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827725" y="5971927"/>
            <a:ext cx="1352817"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权力高峰</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；启示录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13</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5</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45" name="Straight Connector 44"/>
          <p:cNvCxnSpPr/>
          <p:nvPr/>
        </p:nvCxnSpPr>
        <p:spPr bwMode="auto">
          <a:xfrm flipH="1">
            <a:off x="7668343" y="5484133"/>
            <a:ext cx="2" cy="57519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7164288" y="6043354"/>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被判定！</a:t>
            </a:r>
            <a:endParaRPr kumimoji="0" lang="en-US"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26)</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9" name="TextBox 48"/>
          <p:cNvSpPr txBox="1"/>
          <p:nvPr/>
        </p:nvSpPr>
        <p:spPr>
          <a:xfrm>
            <a:off x="6824786" y="4653136"/>
            <a:ext cx="135281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敌基督被毁灭</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cxnSp>
        <p:nvCxnSpPr>
          <p:cNvPr id="56" name="Straight Connector 55"/>
          <p:cNvCxnSpPr/>
          <p:nvPr/>
        </p:nvCxnSpPr>
        <p:spPr bwMode="auto">
          <a:xfrm>
            <a:off x="8393627" y="3676674"/>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910744" y="5373216"/>
            <a:ext cx="1352817"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主权</a:t>
            </a:r>
            <a:endPar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但以理 </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a:t>
            </a:r>
            <a:r>
              <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27)</a:t>
            </a:r>
            <a:endParaRPr kumimoji="0" lang="en-GB"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12350685"/>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44125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8640</TotalTime>
  <Words>6038</Words>
  <Application>Microsoft Macintosh PowerPoint</Application>
  <PresentationFormat>On-screen Show (4:3)</PresentationFormat>
  <Paragraphs>1083</Paragraphs>
  <Slides>95</Slides>
  <Notes>74</Notes>
  <HiddenSlides>0</HiddenSlides>
  <MMClips>0</MMClips>
  <ScaleCrop>false</ScaleCrop>
  <HeadingPairs>
    <vt:vector size="8" baseType="variant">
      <vt:variant>
        <vt:lpstr>Fonts Used</vt:lpstr>
      </vt:variant>
      <vt:variant>
        <vt:i4>27</vt:i4>
      </vt:variant>
      <vt:variant>
        <vt:lpstr>Theme</vt:lpstr>
      </vt:variant>
      <vt:variant>
        <vt:i4>45</vt:i4>
      </vt:variant>
      <vt:variant>
        <vt:lpstr>Embedded OLE Servers</vt:lpstr>
      </vt:variant>
      <vt:variant>
        <vt:i4>2</vt:i4>
      </vt:variant>
      <vt:variant>
        <vt:lpstr>Slide Titles</vt:lpstr>
      </vt:variant>
      <vt:variant>
        <vt:i4>95</vt:i4>
      </vt:variant>
    </vt:vector>
  </HeadingPairs>
  <TitlesOfParts>
    <vt:vector size="169" baseType="lpstr">
      <vt:lpstr>HuaTianKaiTi</vt:lpstr>
      <vt:lpstr>Matisse ITC</vt:lpstr>
      <vt:lpstr>ＭＳ ゴシック</vt:lpstr>
      <vt:lpstr>MS PGothic</vt:lpstr>
      <vt:lpstr>MS PGothic</vt:lpstr>
      <vt:lpstr>Roboto Condensed</vt:lpstr>
      <vt:lpstr>Serpentine</vt:lpstr>
      <vt:lpstr>黑体</vt:lpstr>
      <vt:lpstr>SimSun</vt:lpstr>
      <vt:lpstr>Windsor</vt:lpstr>
      <vt:lpstr>Xerox Serif Wide</vt:lpstr>
      <vt:lpstr>Arial</vt:lpstr>
      <vt:lpstr>Arial Black</vt:lpstr>
      <vt:lpstr>Calibri</vt:lpstr>
      <vt:lpstr>Century Gothic</vt:lpstr>
      <vt:lpstr>Comic Sans MS</vt:lpstr>
      <vt:lpstr>Courier</vt:lpstr>
      <vt:lpstr>Garamond</vt:lpstr>
      <vt:lpstr>Geneva</vt:lpstr>
      <vt:lpstr>Helvetica</vt:lpstr>
      <vt:lpstr>Impact</vt:lpstr>
      <vt:lpstr>Monotype Sorts</vt:lpstr>
      <vt:lpstr>Tahoma</vt:lpstr>
      <vt:lpstr>Times New Roman</vt:lpstr>
      <vt:lpstr>Trebuchet MS</vt:lpstr>
      <vt:lpstr>Verdana</vt:lpstr>
      <vt:lpstr>Wingdings</vt:lpstr>
      <vt:lpstr>Blank Presentation</vt:lpstr>
      <vt:lpstr>Sparkles</vt:lpstr>
      <vt:lpstr>Bar Code</vt:lpstr>
      <vt:lpstr>Design padrão</vt:lpstr>
      <vt:lpstr>11_Blank Presentation</vt:lpstr>
      <vt:lpstr>Orbit</vt:lpstr>
      <vt:lpstr>2_Default Design</vt:lpstr>
      <vt:lpstr>4_Default Design</vt:lpstr>
      <vt:lpstr>3_Default Design</vt:lpstr>
      <vt:lpstr>4_Office Theme</vt:lpstr>
      <vt:lpstr>5_Default Design</vt:lpstr>
      <vt:lpstr>18_Default Design</vt:lpstr>
      <vt:lpstr>7_Default Design</vt:lpstr>
      <vt:lpstr>1_Curtain Call</vt:lpstr>
      <vt:lpstr>4_Blank Presentation</vt:lpstr>
      <vt:lpstr>6_Blank Presentation</vt:lpstr>
      <vt:lpstr>19_Default Design</vt:lpstr>
      <vt:lpstr>9_Default Design</vt:lpstr>
      <vt:lpstr>10_Default Design</vt:lpstr>
      <vt:lpstr>2_Beam</vt:lpstr>
      <vt:lpstr>8_Beam</vt:lpstr>
      <vt:lpstr>5_Office Theme</vt:lpstr>
      <vt:lpstr>7_Blank Presentation</vt:lpstr>
      <vt:lpstr>11_Default Design</vt:lpstr>
      <vt:lpstr>3_Blank Presentation</vt:lpstr>
      <vt:lpstr>25_Blank Presentation</vt:lpstr>
      <vt:lpstr>1_Pressed Leaves</vt:lpstr>
      <vt:lpstr>1_Sateen</vt:lpstr>
      <vt:lpstr>1_Koi</vt:lpstr>
      <vt:lpstr>1_Earth</vt:lpstr>
      <vt:lpstr>1_Skyline</vt:lpstr>
      <vt:lpstr>1_Gleam</vt:lpstr>
      <vt:lpstr>1_Refined</vt:lpstr>
      <vt:lpstr>57_Blank Presentation</vt:lpstr>
      <vt:lpstr>1_Beam</vt:lpstr>
      <vt:lpstr>3_Beam</vt:lpstr>
      <vt:lpstr>16_Blank Presentation</vt:lpstr>
      <vt:lpstr>7_Beam</vt:lpstr>
      <vt:lpstr>6_Default Design</vt:lpstr>
      <vt:lpstr>1_Blank Presentation</vt:lpstr>
      <vt:lpstr>12_Default Design</vt:lpstr>
      <vt:lpstr>5_Blank Presentation</vt:lpstr>
      <vt:lpstr>Default Design</vt:lpstr>
      <vt:lpstr>7_Stream</vt:lpstr>
      <vt:lpstr>50_Blank Presentation</vt:lpstr>
      <vt:lpstr>Clip</vt:lpstr>
      <vt:lpstr>Bitmap Image</vt:lpstr>
      <vt:lpstr>敌基督 和 但以理书 9 大灾难</vt:lpstr>
      <vt:lpstr>一个巨大的领导真空</vt:lpstr>
      <vt:lpstr>敌基督的名字</vt:lpstr>
      <vt:lpstr>敌基督的活动</vt:lpstr>
      <vt:lpstr>兽</vt:lpstr>
      <vt:lpstr>四匹马 (启6:1-8)</vt:lpstr>
      <vt:lpstr>第一印</vt:lpstr>
      <vt:lpstr>第一印 ： 白马骑士描绘的是那敌基督的</vt:lpstr>
      <vt:lpstr>不同的 骑士</vt:lpstr>
      <vt:lpstr>不同的 骑士</vt:lpstr>
      <vt:lpstr>敌基督将与以色列立七年的条约</vt:lpstr>
      <vt:lpstr>现代的 圣殿山</vt:lpstr>
      <vt:lpstr>敌基督与以色列立七年的条约</vt:lpstr>
      <vt:lpstr>敌基督将与以色列立七年的条约</vt:lpstr>
      <vt:lpstr>敌基督将与以色列立七年的条约</vt:lpstr>
      <vt:lpstr>敌基督将与以色列立七年的条约</vt:lpstr>
      <vt:lpstr>其实, 可以在不拆毁圆顶清真寺的情况下，把圣殿重建在它之上。</vt:lpstr>
      <vt:lpstr>巴比伦</vt:lpstr>
      <vt:lpstr>但以理书第二章里的大像</vt:lpstr>
      <vt:lpstr>但以理书中 世上的帝国</vt:lpstr>
      <vt:lpstr>控制世界政治制度：</vt:lpstr>
      <vt:lpstr>欧盟国家</vt:lpstr>
      <vt:lpstr>协会</vt:lpstr>
      <vt:lpstr>第七十“礼拜”的排列顺序</vt:lpstr>
      <vt:lpstr>"兽的七头中有一个似乎受了致命伤，但那致命伤却医好了。全地的人都很惊奇，跟从那兽。 4 因为龙把权柄交给了兽，大家就拜龙，也拜兽，说：“有谁可以跟这兽相比？有谁能与牠作战呢？" (13:3-4).</vt:lpstr>
      <vt:lpstr>世界将拜兽 </vt:lpstr>
      <vt:lpstr>启 示 录 13 章 的 兽</vt:lpstr>
      <vt:lpstr> 撒旦的三位一体” </vt:lpstr>
      <vt:lpstr>敌基督设立敬拜的偶像 (帖后 2:3-4）</vt:lpstr>
      <vt:lpstr>右手上 的印记</vt:lpstr>
      <vt:lpstr>右手中的 印记</vt:lpstr>
      <vt:lpstr>两个见证人(11:3)</vt:lpstr>
      <vt:lpstr>兽的袭击(11:7)</vt:lpstr>
      <vt:lpstr>两个见证人被杀 (11:8-9)</vt:lpstr>
      <vt:lpstr>但以理书11:40</vt:lpstr>
      <vt:lpstr>但以理书 11:40-45</vt:lpstr>
      <vt:lpstr>由东由西而来(但以理书11:44)</vt:lpstr>
      <vt:lpstr>有一把利剑从他口中吐出来， 他要用这剑击打列国</vt:lpstr>
      <vt:lpstr>所有的王国都会同时灭亡！</vt:lpstr>
      <vt:lpstr>到硫磺的火湖里兽和假先知投(19:20)</vt:lpstr>
      <vt:lpstr>敌基督到底是谁呢？</vt:lpstr>
      <vt:lpstr>以下的片段会说明某些人怎么把“兽”属灵化。。。</vt:lpstr>
      <vt:lpstr>大红龙!</vt:lpstr>
      <vt:lpstr>如果把兽给属灵化</vt:lpstr>
      <vt:lpstr>把假先知给属灵化</vt:lpstr>
      <vt:lpstr>可是他被列为有人的数目，而他的数目是六百六十六。 （启 13:18)</vt:lpstr>
      <vt:lpstr>希腊文的字母号数(Gematria)</vt:lpstr>
      <vt:lpstr>尼罗= 666?</vt:lpstr>
      <vt:lpstr>希伯来文的字母号数</vt:lpstr>
      <vt:lpstr>英文字母号数</vt:lpstr>
      <vt:lpstr>通用产品代条形码</vt:lpstr>
      <vt:lpstr>兽印记：微型芯片</vt:lpstr>
      <vt:lpstr>Monster Drink!</vt:lpstr>
      <vt:lpstr>希伯来文字母的对等数字</vt:lpstr>
      <vt:lpstr>层出不穷！</vt:lpstr>
      <vt:lpstr>George W. Bush?!</vt:lpstr>
      <vt:lpstr>但以理书图表</vt:lpstr>
      <vt:lpstr>但以理</vt:lpstr>
      <vt:lpstr>第九章 大纲</vt:lpstr>
      <vt:lpstr>但以理 9:25-27 (CNV)</vt:lpstr>
      <vt:lpstr>七十个七的不同观点</vt:lpstr>
      <vt:lpstr>1. 批判性观点</vt:lpstr>
      <vt:lpstr>2. 弥撒亚/历史意义的观点</vt:lpstr>
      <vt:lpstr>3. 无千禧年象征观点</vt:lpstr>
      <vt:lpstr>詹姆斯 E. 史密斯的弥撒亚观点</vt:lpstr>
      <vt:lpstr>4. 前千禧年观点</vt:lpstr>
      <vt:lpstr>但以理书中七十周</vt:lpstr>
      <vt:lpstr>不祥的日子:  路 19:41-42</vt:lpstr>
      <vt:lpstr>不祥的日子:  路 19:43-44 </vt:lpstr>
      <vt:lpstr>Mind the Gap</vt:lpstr>
      <vt:lpstr>为何有间隔?</vt:lpstr>
      <vt:lpstr>为何有间隔?</vt:lpstr>
      <vt:lpstr>落幕之前 (9:24)</vt:lpstr>
      <vt:lpstr>为何有间隔?</vt:lpstr>
      <vt:lpstr>但以理 9:25-27 (CNV)</vt:lpstr>
      <vt:lpstr>为何有间隔?</vt:lpstr>
      <vt:lpstr>为何有间隔?</vt:lpstr>
      <vt:lpstr>殿宇的东部</vt:lpstr>
      <vt:lpstr>安多尼亚城堡</vt:lpstr>
      <vt:lpstr>安多尼亚城堡 被摧毁，夷为平地</vt:lpstr>
      <vt:lpstr>为何有间隔?</vt:lpstr>
      <vt:lpstr>圣殿的会幕</vt:lpstr>
      <vt:lpstr>圣所里的幔子从上到下裂成两半  (太 27:51)</vt:lpstr>
      <vt:lpstr>为何有间隔?</vt:lpstr>
      <vt:lpstr>但以理的七十周  (但 9:24-27)</vt:lpstr>
      <vt:lpstr>詹姆斯 E. 史密斯的弥撒亚观点</vt:lpstr>
      <vt:lpstr>第七十“礼拜”的排列顺序</vt:lpstr>
      <vt:lpstr>前千禧年的评论</vt:lpstr>
      <vt:lpstr>路加福音 21:24 外邦人时期</vt:lpstr>
      <vt:lpstr>PowerPoint Presentation</vt:lpstr>
      <vt:lpstr>70周的计算</vt:lpstr>
      <vt:lpstr>70周的计算</vt:lpstr>
      <vt:lpstr>Daniel's 70th Week</vt:lpstr>
      <vt:lpstr>Black</vt:lpstr>
      <vt:lpstr>末世论 • BibleStudyDownloads.org</vt:lpstr>
    </vt:vector>
  </TitlesOfParts>
  <Company>EFCM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to John</dc:title>
  <dc:creator>Henry S. Baldwin</dc:creator>
  <cp:lastModifiedBy>Rick Griffith</cp:lastModifiedBy>
  <cp:revision>555</cp:revision>
  <dcterms:created xsi:type="dcterms:W3CDTF">2009-03-31T00:12:42Z</dcterms:created>
  <dcterms:modified xsi:type="dcterms:W3CDTF">2019-04-26T07:16:22Z</dcterms:modified>
</cp:coreProperties>
</file>